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1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65" autoAdjust="0"/>
  </p:normalViewPr>
  <p:slideViewPr>
    <p:cSldViewPr>
      <p:cViewPr varScale="1">
        <p:scale>
          <a:sx n="82" d="100"/>
          <a:sy n="82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9A956F6-99F1-479E-B0CB-46FFEC67D3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CB1F080-0860-45E3-9DF5-ADF83BA10EB3}" type="datetimeFigureOut">
              <a:rPr lang="en-US" smtClean="0"/>
              <a:t>7/2/2017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572435" cy="170216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 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1" y="4421080"/>
            <a:ext cx="3318768" cy="159872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Ruba M Jaber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Family Medicine consultant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Women and child’s health specialist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5 Basic reasons we Do Not 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Listening is Hard Work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Competition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Rush for Action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Speed differences (120 wpm v/s 360 wpm)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Lack of Training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endParaRPr lang="en-US" kern="0" dirty="0">
              <a:solidFill>
                <a:srgbClr val="000000"/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 Levels of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Verdana"/>
              </a:rPr>
              <a:t>The </a:t>
            </a:r>
            <a:r>
              <a:rPr lang="en-US" sz="2800" kern="0" dirty="0">
                <a:solidFill>
                  <a:srgbClr val="000000"/>
                </a:solidFill>
                <a:latin typeface="Verdana"/>
              </a:rPr>
              <a:t>Non-Listener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Marginal Listener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Evaluative Listener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Active Listener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endParaRPr lang="en-US" kern="0" dirty="0">
              <a:solidFill>
                <a:srgbClr val="000000"/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Improving Listening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Verdana"/>
              </a:rPr>
              <a:t>By </a:t>
            </a:r>
            <a:r>
              <a:rPr lang="en-US" sz="2800" kern="0" dirty="0">
                <a:solidFill>
                  <a:srgbClr val="000000"/>
                </a:solidFill>
                <a:latin typeface="Verdana"/>
              </a:rPr>
              <a:t>not being Preoccupied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Being Open Minded &amp; Non Defensive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Minimizing Interruptions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Effective Listening is: Hearing, interpreting when necessary, understanding the message and relating to it.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By Asking Questions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endParaRPr lang="en-US" kern="0" dirty="0">
              <a:solidFill>
                <a:srgbClr val="000000"/>
              </a:solidFill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7% WORDS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Words are only labels and the listeners put their own interpretation on speakers words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38% PARALINGUISTIC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The way in which something is said - the accent, tone and voice modulation is important to the listener.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55% BODY LANGUAGE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What a speaker looks like while delivering a message affects the listener’s understanding most.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d\Desktop\ange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1" y="1600200"/>
            <a:ext cx="685685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2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d\Desktop\body langu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4" y="1600200"/>
            <a:ext cx="725897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3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TYPES OF BODY LANGUAGE</a:t>
            </a:r>
            <a:b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Remember that you are dealing with “PEOPLE”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(P)OSTURES &amp; GESTURES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How do you use hand gestures? Stance?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(E)YE CONTACT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How’s your “Lighthouse”?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(O)RIENTATION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How do you position yourself?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(P)RESENTATION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How do you deliver your message?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(L)OOKS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Are your looks, appearance, dress important?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E)</a:t>
            </a:r>
            <a:r>
              <a:rPr lang="en-US" b="1" kern="0" dirty="0">
                <a:solidFill>
                  <a:srgbClr val="000000"/>
                </a:solidFill>
                <a:latin typeface="Verdana"/>
              </a:rPr>
              <a:t>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PRESSIONS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 EMOTION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Are you using facial expressions to express emotion?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id\Desktop\10-minute_consultation-201508130134309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10" y="1600200"/>
            <a:ext cx="717198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24964" y="2967335"/>
            <a:ext cx="50940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 you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for listening ;)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2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ESTABLISHING RAPPORT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do you go about Establishing Rapport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1"/>
            <a:ext cx="728503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7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-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Communication is a dynamic process…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Through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this process we convey a thought or feeling to someone else.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How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 is received depends on a set of events, stimuli, that person is exposed to.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How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you say what you say plays an important role in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COMMUNICATION PROCESS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1009" y="1624309"/>
            <a:ext cx="6552381" cy="47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2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LEVELS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VERBAL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Intra verbal: intonation of word and sound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Extra verbal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verbal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: implication of words and phrases, semantics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NON-VERBAL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Gestures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Postures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Movements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SYMBOLIC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kern="0" dirty="0" smtClean="0">
                <a:solidFill>
                  <a:srgbClr val="000000"/>
                </a:solidFill>
                <a:latin typeface="Verdana"/>
              </a:rPr>
              <a:t>Barriers in Communication</a:t>
            </a:r>
            <a:br>
              <a:rPr lang="en-US" sz="3200" kern="0" dirty="0" smtClean="0">
                <a:solidFill>
                  <a:srgbClr val="000000"/>
                </a:solidFill>
                <a:latin typeface="Verdana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2800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that have to do with the </a:t>
            </a:r>
            <a:r>
              <a:rPr lang="en-US" sz="2400" b="1" u="sng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COMMUNICATOR</a:t>
            </a:r>
            <a:r>
              <a:rPr lang="en-US" sz="3200" kern="0" dirty="0" smtClean="0">
                <a:solidFill>
                  <a:srgbClr val="000000"/>
                </a:solidFill>
                <a:latin typeface="Verdana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Unwillingness to say things differently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Unwillingness to relate to others differently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Unwillingness to learn new approaches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Lack of Self-Confidence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Lack of Enthusiasm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Voice quality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Prejudice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Barriers in Communication</a:t>
            </a:r>
            <a:br>
              <a:rPr lang="en-US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</a:br>
            <a:r>
              <a:rPr lang="en-US" sz="3200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(that have to do with the </a:t>
            </a:r>
            <a:r>
              <a:rPr lang="en-US" sz="2800" b="1" u="sng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COMMUNICATOR</a:t>
            </a:r>
            <a:r>
              <a:rPr lang="en-US" sz="2800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Verdana"/>
              </a:rPr>
              <a:t>Disagreement </a:t>
            </a:r>
            <a:r>
              <a:rPr lang="en-US" sz="2800" kern="0" dirty="0">
                <a:solidFill>
                  <a:srgbClr val="000000"/>
                </a:solidFill>
                <a:latin typeface="Verdana"/>
              </a:rPr>
              <a:t>between verbal and non-verbal messages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Negative Self Image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Lack of Feedback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Lack of Motivation and Training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Language and Vocabulary Level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Lack of Self 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Barriers in Communication</a:t>
            </a:r>
            <a:b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(that have to do with the </a:t>
            </a:r>
            <a:r>
              <a:rPr kumimoji="0" lang="en-US" sz="3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RECEIVER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Verdana"/>
              </a:rPr>
              <a:t>Selective </a:t>
            </a:r>
            <a:r>
              <a:rPr lang="en-US" sz="2800" kern="0" dirty="0">
                <a:solidFill>
                  <a:srgbClr val="000000"/>
                </a:solidFill>
                <a:latin typeface="Verdana"/>
              </a:rPr>
              <a:t>Perception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Unwillingness to Change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Lack of Interest in the Topic/Subject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Prejudice &amp; Belief System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Rebuttal Instincts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Personal Value System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Here-and-Now internal &amp; external factors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26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External Barriers in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 smtClean="0">
                <a:solidFill>
                  <a:srgbClr val="000000"/>
                </a:solidFill>
                <a:latin typeface="Verdana"/>
              </a:rPr>
              <a:t>Environment </a:t>
            </a:r>
            <a:endParaRPr lang="en-US" sz="2800" kern="0" dirty="0">
              <a:solidFill>
                <a:srgbClr val="00000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venue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The effect of noise</a:t>
            </a:r>
          </a:p>
          <a:p>
            <a:pPr lvl="1" fontAlgn="base">
              <a:spcAft>
                <a:spcPct val="0"/>
              </a:spcAft>
              <a:buClr>
                <a:srgbClr val="9A0000"/>
              </a:buClr>
              <a:buSzPct val="70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Temperature in the room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Other People – Status, Education</a:t>
            </a:r>
          </a:p>
          <a:p>
            <a:pPr lvl="0" fontAlgn="base">
              <a:spcAft>
                <a:spcPct val="0"/>
              </a:spcAft>
              <a:buClr>
                <a:srgbClr val="9A0000"/>
              </a:buClr>
              <a:buSzPct val="75000"/>
              <a:buFont typeface="Wingdings" pitchFamily="2" charset="2"/>
              <a:buChar char="n"/>
            </a:pPr>
            <a:r>
              <a:rPr lang="en-US" sz="2800" kern="0" dirty="0">
                <a:solidFill>
                  <a:srgbClr val="000000"/>
                </a:solidFill>
                <a:latin typeface="Verdana"/>
              </a:rPr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426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Basic Communication Skills</vt:lpstr>
      <vt:lpstr>ESTABLISHING RAPPORT</vt:lpstr>
      <vt:lpstr>Communication - Meaning</vt:lpstr>
      <vt:lpstr>TOTAL COMMUNICATION PROCESS</vt:lpstr>
      <vt:lpstr>LEVELS OF COMMUNICATION</vt:lpstr>
      <vt:lpstr>Barriers in Communication (that have to do with the COMMUNICATOR)</vt:lpstr>
      <vt:lpstr>Barriers in Communication (that have to do with the COMMUNICATOR)</vt:lpstr>
      <vt:lpstr>Barriers in Communication (that have to do with the RECEIVER)</vt:lpstr>
      <vt:lpstr>External Barriers in Communication</vt:lpstr>
      <vt:lpstr>5 Basic reasons we Do Not Listen</vt:lpstr>
      <vt:lpstr>4 Levels of Listening</vt:lpstr>
      <vt:lpstr>Improving Listening Skills</vt:lpstr>
      <vt:lpstr>COMMUNICATION</vt:lpstr>
      <vt:lpstr>PowerPoint Presentation</vt:lpstr>
      <vt:lpstr>PowerPoint Presentation</vt:lpstr>
      <vt:lpstr>TYPES OF BODY LANGUAGE Remember that you are dealing with “PEOPLE”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Communication Skills</dc:title>
  <dc:creator>Mid</dc:creator>
  <cp:lastModifiedBy>Mid</cp:lastModifiedBy>
  <cp:revision>5</cp:revision>
  <dcterms:created xsi:type="dcterms:W3CDTF">2016-11-17T05:26:40Z</dcterms:created>
  <dcterms:modified xsi:type="dcterms:W3CDTF">2017-07-02T09:18:55Z</dcterms:modified>
</cp:coreProperties>
</file>