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9"/>
  </p:notesMasterIdLst>
  <p:sldIdLst>
    <p:sldId id="256" r:id="rId2"/>
    <p:sldId id="342" r:id="rId3"/>
    <p:sldId id="305" r:id="rId4"/>
    <p:sldId id="306" r:id="rId5"/>
    <p:sldId id="297" r:id="rId6"/>
    <p:sldId id="269" r:id="rId7"/>
    <p:sldId id="302" r:id="rId8"/>
    <p:sldId id="303" r:id="rId9"/>
    <p:sldId id="274" r:id="rId10"/>
    <p:sldId id="346" r:id="rId11"/>
    <p:sldId id="278" r:id="rId12"/>
    <p:sldId id="264" r:id="rId13"/>
    <p:sldId id="265" r:id="rId14"/>
    <p:sldId id="266" r:id="rId15"/>
    <p:sldId id="267" r:id="rId16"/>
    <p:sldId id="268" r:id="rId17"/>
    <p:sldId id="308" r:id="rId18"/>
    <p:sldId id="309" r:id="rId19"/>
    <p:sldId id="261" r:id="rId20"/>
    <p:sldId id="257" r:id="rId21"/>
    <p:sldId id="258" r:id="rId22"/>
    <p:sldId id="304" r:id="rId23"/>
    <p:sldId id="259" r:id="rId24"/>
    <p:sldId id="291" r:id="rId25"/>
    <p:sldId id="289" r:id="rId26"/>
    <p:sldId id="296" r:id="rId27"/>
    <p:sldId id="311" r:id="rId28"/>
    <p:sldId id="313" r:id="rId29"/>
    <p:sldId id="315" r:id="rId30"/>
    <p:sldId id="316" r:id="rId31"/>
    <p:sldId id="318" r:id="rId32"/>
    <p:sldId id="321" r:id="rId33"/>
    <p:sldId id="328" r:id="rId34"/>
    <p:sldId id="340" r:id="rId35"/>
    <p:sldId id="339" r:id="rId36"/>
    <p:sldId id="341" r:id="rId37"/>
    <p:sldId id="27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250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4FCF6-18F1-4F2B-AB28-AB1ADA237B3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3E56030-87DD-4848-916F-B2722DC77CA9}">
      <dgm:prSet phldrT="[Text]" custT="1"/>
      <dgm:spPr/>
      <dgm:t>
        <a:bodyPr/>
        <a:lstStyle/>
        <a:p>
          <a:r>
            <a:rPr lang="en-US" sz="2400" b="1" dirty="0" smtClean="0"/>
            <a:t>Descriptive  studies</a:t>
          </a:r>
          <a:endParaRPr lang="en-US" sz="2400" b="1" dirty="0"/>
        </a:p>
      </dgm:t>
    </dgm:pt>
    <dgm:pt modelId="{F75E4903-C129-4144-BED5-58FA0A1B6299}" type="parTrans" cxnId="{D63BBCF5-79D2-49AC-9476-ABC49526922B}">
      <dgm:prSet/>
      <dgm:spPr/>
      <dgm:t>
        <a:bodyPr/>
        <a:lstStyle/>
        <a:p>
          <a:endParaRPr lang="en-US"/>
        </a:p>
      </dgm:t>
    </dgm:pt>
    <dgm:pt modelId="{490ECFE3-11E5-4EB1-9246-FFB07396D792}" type="sibTrans" cxnId="{D63BBCF5-79D2-49AC-9476-ABC49526922B}">
      <dgm:prSet/>
      <dgm:spPr/>
      <dgm:t>
        <a:bodyPr/>
        <a:lstStyle/>
        <a:p>
          <a:endParaRPr lang="en-US"/>
        </a:p>
      </dgm:t>
    </dgm:pt>
    <dgm:pt modelId="{1E388A4E-712E-41A8-B362-A71893B4CA06}">
      <dgm:prSet phldrT="[Text]" custT="1"/>
      <dgm:spPr/>
      <dgm:t>
        <a:bodyPr/>
        <a:lstStyle/>
        <a:p>
          <a:r>
            <a:rPr lang="en-US" sz="2400" b="1" dirty="0" smtClean="0"/>
            <a:t>Identify disease problem in community</a:t>
          </a:r>
          <a:endParaRPr lang="en-US" sz="2400" b="1" dirty="0"/>
        </a:p>
      </dgm:t>
    </dgm:pt>
    <dgm:pt modelId="{88D843F9-78D8-4927-AB1D-6257A8EA6444}" type="parTrans" cxnId="{149714E4-8EBE-4AD0-9198-7DD2F6EE087E}">
      <dgm:prSet/>
      <dgm:spPr/>
      <dgm:t>
        <a:bodyPr/>
        <a:lstStyle/>
        <a:p>
          <a:endParaRPr lang="en-US"/>
        </a:p>
      </dgm:t>
    </dgm:pt>
    <dgm:pt modelId="{AB16C61E-5E66-47DA-9519-645186432B88}" type="sibTrans" cxnId="{149714E4-8EBE-4AD0-9198-7DD2F6EE087E}">
      <dgm:prSet/>
      <dgm:spPr/>
      <dgm:t>
        <a:bodyPr/>
        <a:lstStyle/>
        <a:p>
          <a:endParaRPr lang="en-US"/>
        </a:p>
      </dgm:t>
    </dgm:pt>
    <dgm:pt modelId="{37798A0E-4F0D-423F-A7B3-B316464CEEB6}">
      <dgm:prSet phldrT="[Text]" custT="1"/>
      <dgm:spPr/>
      <dgm:t>
        <a:bodyPr/>
        <a:lstStyle/>
        <a:p>
          <a:r>
            <a:rPr lang="en-US" sz="2400" b="1" dirty="0" smtClean="0"/>
            <a:t>Relate to environment &amp; host factor</a:t>
          </a:r>
          <a:endParaRPr lang="en-US" sz="2400" b="1" dirty="0"/>
        </a:p>
      </dgm:t>
    </dgm:pt>
    <dgm:pt modelId="{84075FFD-F75E-4D7B-BFBF-3E57EC584DE2}" type="parTrans" cxnId="{77EDFC3F-A36B-4AE1-BD09-45B66402EF83}">
      <dgm:prSet/>
      <dgm:spPr/>
      <dgm:t>
        <a:bodyPr/>
        <a:lstStyle/>
        <a:p>
          <a:endParaRPr lang="en-US"/>
        </a:p>
      </dgm:t>
    </dgm:pt>
    <dgm:pt modelId="{16B0BFC2-6C01-4F84-8CAD-B9FDE2260EAF}" type="sibTrans" cxnId="{77EDFC3F-A36B-4AE1-BD09-45B66402EF83}">
      <dgm:prSet/>
      <dgm:spPr/>
      <dgm:t>
        <a:bodyPr/>
        <a:lstStyle/>
        <a:p>
          <a:endParaRPr lang="en-US"/>
        </a:p>
      </dgm:t>
    </dgm:pt>
    <dgm:pt modelId="{FACADA37-E17F-44B8-85EF-6D7326FBE2E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/>
            <a:t>Analytical &amp; experimental studies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/>
        </a:p>
      </dgm:t>
    </dgm:pt>
    <dgm:pt modelId="{C889952C-FF0B-4403-9B5F-39E3B8FDD188}" type="parTrans" cxnId="{EC1FB06B-1460-471A-8C97-C9033EC06F96}">
      <dgm:prSet/>
      <dgm:spPr/>
      <dgm:t>
        <a:bodyPr/>
        <a:lstStyle/>
        <a:p>
          <a:endParaRPr lang="en-US"/>
        </a:p>
      </dgm:t>
    </dgm:pt>
    <dgm:pt modelId="{C06883F4-A422-417C-A7A7-25E9D152E425}" type="sibTrans" cxnId="{EC1FB06B-1460-471A-8C97-C9033EC06F96}">
      <dgm:prSet/>
      <dgm:spPr/>
      <dgm:t>
        <a:bodyPr/>
        <a:lstStyle/>
        <a:p>
          <a:endParaRPr lang="en-US"/>
        </a:p>
      </dgm:t>
    </dgm:pt>
    <dgm:pt modelId="{2C8C3FB4-81D5-4B1A-BAA9-F22587FE6C51}">
      <dgm:prSet custT="1"/>
      <dgm:spPr/>
      <dgm:t>
        <a:bodyPr/>
        <a:lstStyle/>
        <a:p>
          <a:r>
            <a:rPr lang="en-US" sz="2400" b="1" dirty="0" smtClean="0"/>
            <a:t>Test the hypothesis derived for observed </a:t>
          </a:r>
          <a:r>
            <a:rPr lang="en-US" sz="2000" b="1" dirty="0" smtClean="0">
              <a:solidFill>
                <a:schemeClr val="tx1"/>
              </a:solidFill>
            </a:rPr>
            <a:t>RELATIONSHIP</a:t>
          </a:r>
          <a:r>
            <a:rPr lang="en-US" sz="2000" b="1" dirty="0" smtClean="0"/>
            <a:t> </a:t>
          </a:r>
          <a:r>
            <a:rPr lang="en-US" sz="2400" b="1" dirty="0" smtClean="0"/>
            <a:t>b/w suspected cause </a:t>
          </a:r>
          <a:r>
            <a:rPr lang="en-US" sz="2000" b="1" dirty="0" smtClean="0"/>
            <a:t>&amp; </a:t>
          </a:r>
          <a:r>
            <a:rPr lang="en-US" sz="2400" b="1" dirty="0" smtClean="0"/>
            <a:t>disease</a:t>
          </a:r>
          <a:endParaRPr lang="en-US" sz="1600" b="1" dirty="0"/>
        </a:p>
      </dgm:t>
    </dgm:pt>
    <dgm:pt modelId="{32C15360-92E7-42FA-897E-07ECD592C9A4}" type="parTrans" cxnId="{0D81C43A-1862-4C6A-9492-0AE00C2FFAD8}">
      <dgm:prSet/>
      <dgm:spPr/>
      <dgm:t>
        <a:bodyPr/>
        <a:lstStyle/>
        <a:p>
          <a:endParaRPr lang="en-US"/>
        </a:p>
      </dgm:t>
    </dgm:pt>
    <dgm:pt modelId="{55236AE8-A280-4579-8CFA-10837AA57A2B}" type="sibTrans" cxnId="{0D81C43A-1862-4C6A-9492-0AE00C2FFAD8}">
      <dgm:prSet/>
      <dgm:spPr/>
      <dgm:t>
        <a:bodyPr/>
        <a:lstStyle/>
        <a:p>
          <a:endParaRPr lang="en-US"/>
        </a:p>
      </dgm:t>
    </dgm:pt>
    <dgm:pt modelId="{C96CDD9E-565B-4B2C-BE43-F7AC21E86381}">
      <dgm:prSet custT="1"/>
      <dgm:spPr/>
      <dgm:t>
        <a:bodyPr/>
        <a:lstStyle/>
        <a:p>
          <a:r>
            <a:rPr lang="en-US" sz="2400" b="1" dirty="0" smtClean="0"/>
            <a:t>Suggest an etiological hypothesis</a:t>
          </a:r>
          <a:endParaRPr lang="en-US" sz="2400" b="1" dirty="0"/>
        </a:p>
      </dgm:t>
    </dgm:pt>
    <dgm:pt modelId="{2B659D65-689F-4040-B7E5-ED020515B603}" type="parTrans" cxnId="{12D21324-80C5-441D-BC39-034266667BF2}">
      <dgm:prSet/>
      <dgm:spPr/>
      <dgm:t>
        <a:bodyPr/>
        <a:lstStyle/>
        <a:p>
          <a:endParaRPr lang="en-US"/>
        </a:p>
      </dgm:t>
    </dgm:pt>
    <dgm:pt modelId="{E3DD3E68-FF8E-4F0D-AFDA-E253313E4272}" type="sibTrans" cxnId="{12D21324-80C5-441D-BC39-034266667BF2}">
      <dgm:prSet/>
      <dgm:spPr/>
      <dgm:t>
        <a:bodyPr/>
        <a:lstStyle/>
        <a:p>
          <a:endParaRPr lang="en-US"/>
        </a:p>
      </dgm:t>
    </dgm:pt>
    <dgm:pt modelId="{A07DB247-379F-47AC-AF4A-471A34356A6D}" type="pres">
      <dgm:prSet presAssocID="{A064FCF6-18F1-4F2B-AB28-AB1ADA237B32}" presName="linearFlow" presStyleCnt="0">
        <dgm:presLayoutVars>
          <dgm:resizeHandles val="exact"/>
        </dgm:presLayoutVars>
      </dgm:prSet>
      <dgm:spPr/>
    </dgm:pt>
    <dgm:pt modelId="{FFFDDCC7-32B5-4A3A-9224-DCAEB807A337}" type="pres">
      <dgm:prSet presAssocID="{73E56030-87DD-4848-916F-B2722DC77CA9}" presName="node" presStyleLbl="node1" presStyleIdx="0" presStyleCnt="6" custScaleX="111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5F8B9-CFF3-4627-AA6F-CAFBB139A6D8}" type="pres">
      <dgm:prSet presAssocID="{490ECFE3-11E5-4EB1-9246-FFB07396D79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11B851E-0DC5-47E6-ACFE-E2C6E168CEDD}" type="pres">
      <dgm:prSet presAssocID="{490ECFE3-11E5-4EB1-9246-FFB07396D79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BEA263C-C849-4A87-8E91-88834D8B822B}" type="pres">
      <dgm:prSet presAssocID="{1E388A4E-712E-41A8-B362-A71893B4CA06}" presName="node" presStyleLbl="node1" presStyleIdx="1" presStyleCnt="6" custScaleX="200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EE684-0A50-417E-B3F7-C6DB563A4EE6}" type="pres">
      <dgm:prSet presAssocID="{AB16C61E-5E66-47DA-9519-645186432B8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8D7EEDB-2A1F-40B8-AE54-582787245814}" type="pres">
      <dgm:prSet presAssocID="{AB16C61E-5E66-47DA-9519-645186432B8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07321F5-A75C-4AA5-857C-7D2689827954}" type="pres">
      <dgm:prSet presAssocID="{37798A0E-4F0D-423F-A7B3-B316464CEEB6}" presName="node" presStyleLbl="node1" presStyleIdx="2" presStyleCnt="6" custScaleX="194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2EE9A-6B82-4CBF-A7CB-B9DD46E54A70}" type="pres">
      <dgm:prSet presAssocID="{16B0BFC2-6C01-4F84-8CAD-B9FDE2260EA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54142C7-90A4-402D-BE72-1588659B5EF2}" type="pres">
      <dgm:prSet presAssocID="{16B0BFC2-6C01-4F84-8CAD-B9FDE2260EA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4C5ADB6-AC02-409D-B399-3A27C53623B8}" type="pres">
      <dgm:prSet presAssocID="{C96CDD9E-565B-4B2C-BE43-F7AC21E86381}" presName="node" presStyleLbl="node1" presStyleIdx="3" presStyleCnt="6" custScaleX="186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F7898-148D-4E19-BBEF-C661D892DBA9}" type="pres">
      <dgm:prSet presAssocID="{E3DD3E68-FF8E-4F0D-AFDA-E253313E427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6717619-B993-484C-A353-B99320884FB1}" type="pres">
      <dgm:prSet presAssocID="{E3DD3E68-FF8E-4F0D-AFDA-E253313E427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7B3FE96-CE51-42D1-95D0-65EC96B3E416}" type="pres">
      <dgm:prSet presAssocID="{FACADA37-E17F-44B8-85EF-6D7326FBE2E2}" presName="node" presStyleLbl="node1" presStyleIdx="4" presStyleCnt="6" custScaleX="164890" custLinFactNeighborX="3225" custLinFactNeighborY="4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654DF-4E5C-4FBF-A7B5-95AB2F885861}" type="pres">
      <dgm:prSet presAssocID="{C06883F4-A422-417C-A7A7-25E9D152E42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A0D8282-268B-47ED-86A3-B27D36FB5FB1}" type="pres">
      <dgm:prSet presAssocID="{C06883F4-A422-417C-A7A7-25E9D152E42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9A687EDA-2FD0-4818-B034-5967DB8F12BD}" type="pres">
      <dgm:prSet presAssocID="{2C8C3FB4-81D5-4B1A-BAA9-F22587FE6C51}" presName="node" presStyleLbl="node1" presStyleIdx="5" presStyleCnt="6" custScaleX="276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4FD7F9-F095-44FE-929A-E76B8770FC62}" type="presOf" srcId="{C06883F4-A422-417C-A7A7-25E9D152E425}" destId="{8A0D8282-268B-47ED-86A3-B27D36FB5FB1}" srcOrd="1" destOrd="0" presId="urn:microsoft.com/office/officeart/2005/8/layout/process2"/>
    <dgm:cxn modelId="{5F1C6674-D8A9-46CF-8750-C76E12DC0EAB}" type="presOf" srcId="{1E388A4E-712E-41A8-B362-A71893B4CA06}" destId="{DBEA263C-C849-4A87-8E91-88834D8B822B}" srcOrd="0" destOrd="0" presId="urn:microsoft.com/office/officeart/2005/8/layout/process2"/>
    <dgm:cxn modelId="{85629E6C-D69D-4477-9B9A-4B0DAC756921}" type="presOf" srcId="{16B0BFC2-6C01-4F84-8CAD-B9FDE2260EAF}" destId="{F032EE9A-6B82-4CBF-A7CB-B9DD46E54A70}" srcOrd="0" destOrd="0" presId="urn:microsoft.com/office/officeart/2005/8/layout/process2"/>
    <dgm:cxn modelId="{1689FA65-1F84-40FD-BCE0-9ECBD6131545}" type="presOf" srcId="{E3DD3E68-FF8E-4F0D-AFDA-E253313E4272}" destId="{86717619-B993-484C-A353-B99320884FB1}" srcOrd="1" destOrd="0" presId="urn:microsoft.com/office/officeart/2005/8/layout/process2"/>
    <dgm:cxn modelId="{CF9EF6CE-551C-4837-AC94-C16648B678FC}" type="presOf" srcId="{AB16C61E-5E66-47DA-9519-645186432B88}" destId="{C8D7EEDB-2A1F-40B8-AE54-582787245814}" srcOrd="1" destOrd="0" presId="urn:microsoft.com/office/officeart/2005/8/layout/process2"/>
    <dgm:cxn modelId="{99760CEB-2629-4CED-B628-8107E0CBCEEB}" type="presOf" srcId="{A064FCF6-18F1-4F2B-AB28-AB1ADA237B32}" destId="{A07DB247-379F-47AC-AF4A-471A34356A6D}" srcOrd="0" destOrd="0" presId="urn:microsoft.com/office/officeart/2005/8/layout/process2"/>
    <dgm:cxn modelId="{D3945C3C-ADA6-46CC-BEF7-114EB3B92CA6}" type="presOf" srcId="{E3DD3E68-FF8E-4F0D-AFDA-E253313E4272}" destId="{8F3F7898-148D-4E19-BBEF-C661D892DBA9}" srcOrd="0" destOrd="0" presId="urn:microsoft.com/office/officeart/2005/8/layout/process2"/>
    <dgm:cxn modelId="{D63BBCF5-79D2-49AC-9476-ABC49526922B}" srcId="{A064FCF6-18F1-4F2B-AB28-AB1ADA237B32}" destId="{73E56030-87DD-4848-916F-B2722DC77CA9}" srcOrd="0" destOrd="0" parTransId="{F75E4903-C129-4144-BED5-58FA0A1B6299}" sibTransId="{490ECFE3-11E5-4EB1-9246-FFB07396D792}"/>
    <dgm:cxn modelId="{EC1FB06B-1460-471A-8C97-C9033EC06F96}" srcId="{A064FCF6-18F1-4F2B-AB28-AB1ADA237B32}" destId="{FACADA37-E17F-44B8-85EF-6D7326FBE2E2}" srcOrd="4" destOrd="0" parTransId="{C889952C-FF0B-4403-9B5F-39E3B8FDD188}" sibTransId="{C06883F4-A422-417C-A7A7-25E9D152E425}"/>
    <dgm:cxn modelId="{D9283BEB-3108-4359-9F76-49DDC4331898}" type="presOf" srcId="{2C8C3FB4-81D5-4B1A-BAA9-F22587FE6C51}" destId="{9A687EDA-2FD0-4818-B034-5967DB8F12BD}" srcOrd="0" destOrd="0" presId="urn:microsoft.com/office/officeart/2005/8/layout/process2"/>
    <dgm:cxn modelId="{77EDFC3F-A36B-4AE1-BD09-45B66402EF83}" srcId="{A064FCF6-18F1-4F2B-AB28-AB1ADA237B32}" destId="{37798A0E-4F0D-423F-A7B3-B316464CEEB6}" srcOrd="2" destOrd="0" parTransId="{84075FFD-F75E-4D7B-BFBF-3E57EC584DE2}" sibTransId="{16B0BFC2-6C01-4F84-8CAD-B9FDE2260EAF}"/>
    <dgm:cxn modelId="{F19744BC-E71F-469A-BFF7-D0350ECE43D5}" type="presOf" srcId="{37798A0E-4F0D-423F-A7B3-B316464CEEB6}" destId="{807321F5-A75C-4AA5-857C-7D2689827954}" srcOrd="0" destOrd="0" presId="urn:microsoft.com/office/officeart/2005/8/layout/process2"/>
    <dgm:cxn modelId="{5AEEC30E-695F-4905-AF52-D39AA8C3A019}" type="presOf" srcId="{FACADA37-E17F-44B8-85EF-6D7326FBE2E2}" destId="{E7B3FE96-CE51-42D1-95D0-65EC96B3E416}" srcOrd="0" destOrd="0" presId="urn:microsoft.com/office/officeart/2005/8/layout/process2"/>
    <dgm:cxn modelId="{149714E4-8EBE-4AD0-9198-7DD2F6EE087E}" srcId="{A064FCF6-18F1-4F2B-AB28-AB1ADA237B32}" destId="{1E388A4E-712E-41A8-B362-A71893B4CA06}" srcOrd="1" destOrd="0" parTransId="{88D843F9-78D8-4927-AB1D-6257A8EA6444}" sibTransId="{AB16C61E-5E66-47DA-9519-645186432B88}"/>
    <dgm:cxn modelId="{7C605936-F296-402C-B267-517A31087F45}" type="presOf" srcId="{C96CDD9E-565B-4B2C-BE43-F7AC21E86381}" destId="{54C5ADB6-AC02-409D-B399-3A27C53623B8}" srcOrd="0" destOrd="0" presId="urn:microsoft.com/office/officeart/2005/8/layout/process2"/>
    <dgm:cxn modelId="{685E8200-6343-4638-B834-5E01FEEAB700}" type="presOf" srcId="{16B0BFC2-6C01-4F84-8CAD-B9FDE2260EAF}" destId="{054142C7-90A4-402D-BE72-1588659B5EF2}" srcOrd="1" destOrd="0" presId="urn:microsoft.com/office/officeart/2005/8/layout/process2"/>
    <dgm:cxn modelId="{4FD2D995-DE69-4051-849D-374BEEEEF963}" type="presOf" srcId="{C06883F4-A422-417C-A7A7-25E9D152E425}" destId="{78D654DF-4E5C-4FBF-A7B5-95AB2F885861}" srcOrd="0" destOrd="0" presId="urn:microsoft.com/office/officeart/2005/8/layout/process2"/>
    <dgm:cxn modelId="{12D21324-80C5-441D-BC39-034266667BF2}" srcId="{A064FCF6-18F1-4F2B-AB28-AB1ADA237B32}" destId="{C96CDD9E-565B-4B2C-BE43-F7AC21E86381}" srcOrd="3" destOrd="0" parTransId="{2B659D65-689F-4040-B7E5-ED020515B603}" sibTransId="{E3DD3E68-FF8E-4F0D-AFDA-E253313E4272}"/>
    <dgm:cxn modelId="{949B5F22-E06A-42E9-9C57-2F2FACDB5949}" type="presOf" srcId="{490ECFE3-11E5-4EB1-9246-FFB07396D792}" destId="{D125F8B9-CFF3-4627-AA6F-CAFBB139A6D8}" srcOrd="0" destOrd="0" presId="urn:microsoft.com/office/officeart/2005/8/layout/process2"/>
    <dgm:cxn modelId="{DF4BDAE9-2C58-4C47-A408-849B2EFA28C8}" type="presOf" srcId="{490ECFE3-11E5-4EB1-9246-FFB07396D792}" destId="{F11B851E-0DC5-47E6-ACFE-E2C6E168CEDD}" srcOrd="1" destOrd="0" presId="urn:microsoft.com/office/officeart/2005/8/layout/process2"/>
    <dgm:cxn modelId="{330691F3-EF9A-4B60-A45B-ACCB8D1F64E1}" type="presOf" srcId="{73E56030-87DD-4848-916F-B2722DC77CA9}" destId="{FFFDDCC7-32B5-4A3A-9224-DCAEB807A337}" srcOrd="0" destOrd="0" presId="urn:microsoft.com/office/officeart/2005/8/layout/process2"/>
    <dgm:cxn modelId="{0D81C43A-1862-4C6A-9492-0AE00C2FFAD8}" srcId="{A064FCF6-18F1-4F2B-AB28-AB1ADA237B32}" destId="{2C8C3FB4-81D5-4B1A-BAA9-F22587FE6C51}" srcOrd="5" destOrd="0" parTransId="{32C15360-92E7-42FA-897E-07ECD592C9A4}" sibTransId="{55236AE8-A280-4579-8CFA-10837AA57A2B}"/>
    <dgm:cxn modelId="{5215BADC-B313-4BAC-B945-E6BBFEB03D8C}" type="presOf" srcId="{AB16C61E-5E66-47DA-9519-645186432B88}" destId="{CC8EE684-0A50-417E-B3F7-C6DB563A4EE6}" srcOrd="0" destOrd="0" presId="urn:microsoft.com/office/officeart/2005/8/layout/process2"/>
    <dgm:cxn modelId="{10E756B0-96A3-4408-AA98-087C8B72C4D6}" type="presParOf" srcId="{A07DB247-379F-47AC-AF4A-471A34356A6D}" destId="{FFFDDCC7-32B5-4A3A-9224-DCAEB807A337}" srcOrd="0" destOrd="0" presId="urn:microsoft.com/office/officeart/2005/8/layout/process2"/>
    <dgm:cxn modelId="{26ACD94E-DF4B-4835-A32C-16753F21D945}" type="presParOf" srcId="{A07DB247-379F-47AC-AF4A-471A34356A6D}" destId="{D125F8B9-CFF3-4627-AA6F-CAFBB139A6D8}" srcOrd="1" destOrd="0" presId="urn:microsoft.com/office/officeart/2005/8/layout/process2"/>
    <dgm:cxn modelId="{9377D314-3DA6-46C6-9333-6BA36F11E9CD}" type="presParOf" srcId="{D125F8B9-CFF3-4627-AA6F-CAFBB139A6D8}" destId="{F11B851E-0DC5-47E6-ACFE-E2C6E168CEDD}" srcOrd="0" destOrd="0" presId="urn:microsoft.com/office/officeart/2005/8/layout/process2"/>
    <dgm:cxn modelId="{B69C4C79-83BC-47CD-B41E-08DC7AB063A6}" type="presParOf" srcId="{A07DB247-379F-47AC-AF4A-471A34356A6D}" destId="{DBEA263C-C849-4A87-8E91-88834D8B822B}" srcOrd="2" destOrd="0" presId="urn:microsoft.com/office/officeart/2005/8/layout/process2"/>
    <dgm:cxn modelId="{C63FB1E8-750A-4063-8A73-FD468C599628}" type="presParOf" srcId="{A07DB247-379F-47AC-AF4A-471A34356A6D}" destId="{CC8EE684-0A50-417E-B3F7-C6DB563A4EE6}" srcOrd="3" destOrd="0" presId="urn:microsoft.com/office/officeart/2005/8/layout/process2"/>
    <dgm:cxn modelId="{B4DC6842-ACC7-47CB-8492-369F7DB5045E}" type="presParOf" srcId="{CC8EE684-0A50-417E-B3F7-C6DB563A4EE6}" destId="{C8D7EEDB-2A1F-40B8-AE54-582787245814}" srcOrd="0" destOrd="0" presId="urn:microsoft.com/office/officeart/2005/8/layout/process2"/>
    <dgm:cxn modelId="{82394F08-BC1C-4EB7-A3E3-6EF9F9BA7008}" type="presParOf" srcId="{A07DB247-379F-47AC-AF4A-471A34356A6D}" destId="{807321F5-A75C-4AA5-857C-7D2689827954}" srcOrd="4" destOrd="0" presId="urn:microsoft.com/office/officeart/2005/8/layout/process2"/>
    <dgm:cxn modelId="{B7D54E97-C817-4A6C-B72B-5457536C42FF}" type="presParOf" srcId="{A07DB247-379F-47AC-AF4A-471A34356A6D}" destId="{F032EE9A-6B82-4CBF-A7CB-B9DD46E54A70}" srcOrd="5" destOrd="0" presId="urn:microsoft.com/office/officeart/2005/8/layout/process2"/>
    <dgm:cxn modelId="{31FADAE1-5C8F-43F1-A5A4-E7667C558470}" type="presParOf" srcId="{F032EE9A-6B82-4CBF-A7CB-B9DD46E54A70}" destId="{054142C7-90A4-402D-BE72-1588659B5EF2}" srcOrd="0" destOrd="0" presId="urn:microsoft.com/office/officeart/2005/8/layout/process2"/>
    <dgm:cxn modelId="{5EBCC7A6-8257-4F30-9494-73EDDC778368}" type="presParOf" srcId="{A07DB247-379F-47AC-AF4A-471A34356A6D}" destId="{54C5ADB6-AC02-409D-B399-3A27C53623B8}" srcOrd="6" destOrd="0" presId="urn:microsoft.com/office/officeart/2005/8/layout/process2"/>
    <dgm:cxn modelId="{AAB50FD4-4882-4CD0-BBEC-A64512C48D51}" type="presParOf" srcId="{A07DB247-379F-47AC-AF4A-471A34356A6D}" destId="{8F3F7898-148D-4E19-BBEF-C661D892DBA9}" srcOrd="7" destOrd="0" presId="urn:microsoft.com/office/officeart/2005/8/layout/process2"/>
    <dgm:cxn modelId="{54B3F723-13D6-49FD-9BFA-8A3C4D541018}" type="presParOf" srcId="{8F3F7898-148D-4E19-BBEF-C661D892DBA9}" destId="{86717619-B993-484C-A353-B99320884FB1}" srcOrd="0" destOrd="0" presId="urn:microsoft.com/office/officeart/2005/8/layout/process2"/>
    <dgm:cxn modelId="{80B9EC41-1004-4A90-ABB0-D74653C1B0BC}" type="presParOf" srcId="{A07DB247-379F-47AC-AF4A-471A34356A6D}" destId="{E7B3FE96-CE51-42D1-95D0-65EC96B3E416}" srcOrd="8" destOrd="0" presId="urn:microsoft.com/office/officeart/2005/8/layout/process2"/>
    <dgm:cxn modelId="{1050DB4A-9BF3-4E02-8952-5E21460DE9F3}" type="presParOf" srcId="{A07DB247-379F-47AC-AF4A-471A34356A6D}" destId="{78D654DF-4E5C-4FBF-A7B5-95AB2F885861}" srcOrd="9" destOrd="0" presId="urn:microsoft.com/office/officeart/2005/8/layout/process2"/>
    <dgm:cxn modelId="{13210B73-1464-48B0-A45A-ED866B03B248}" type="presParOf" srcId="{78D654DF-4E5C-4FBF-A7B5-95AB2F885861}" destId="{8A0D8282-268B-47ED-86A3-B27D36FB5FB1}" srcOrd="0" destOrd="0" presId="urn:microsoft.com/office/officeart/2005/8/layout/process2"/>
    <dgm:cxn modelId="{DF7EEB68-F17A-4723-9B7B-3A23940315CB}" type="presParOf" srcId="{A07DB247-379F-47AC-AF4A-471A34356A6D}" destId="{9A687EDA-2FD0-4818-B034-5967DB8F12BD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B9639B-762C-4A60-A514-B9497FAC900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C11DAA4-3E64-47CC-A379-294C898761A8}">
      <dgm:prSet phldrT="[Text]"/>
      <dgm:spPr/>
      <dgm:t>
        <a:bodyPr/>
        <a:lstStyle/>
        <a:p>
          <a:r>
            <a:rPr lang="en-US" dirty="0" smtClean="0"/>
            <a:t>Factor A</a:t>
          </a:r>
          <a:endParaRPr lang="en-US" dirty="0"/>
        </a:p>
      </dgm:t>
    </dgm:pt>
    <dgm:pt modelId="{9F05A802-4191-4A2E-AD2E-CBEB1E18CDAD}" type="parTrans" cxnId="{53C10757-5E59-4551-8D3F-93E6BF46CF0F}">
      <dgm:prSet/>
      <dgm:spPr/>
      <dgm:t>
        <a:bodyPr/>
        <a:lstStyle/>
        <a:p>
          <a:endParaRPr lang="en-US"/>
        </a:p>
      </dgm:t>
    </dgm:pt>
    <dgm:pt modelId="{ED5B93D0-4020-415F-8FD6-BCE5F46D078D}" type="sibTrans" cxnId="{53C10757-5E59-4551-8D3F-93E6BF46CF0F}">
      <dgm:prSet/>
      <dgm:spPr/>
      <dgm:t>
        <a:bodyPr/>
        <a:lstStyle/>
        <a:p>
          <a:endParaRPr lang="en-US"/>
        </a:p>
      </dgm:t>
    </dgm:pt>
    <dgm:pt modelId="{6E8E55C2-7604-48AE-BDEA-8B68106E3667}">
      <dgm:prSet phldrT="[Text]"/>
      <dgm:spPr/>
      <dgm:t>
        <a:bodyPr/>
        <a:lstStyle/>
        <a:p>
          <a:r>
            <a:rPr lang="en-US" dirty="0" smtClean="0"/>
            <a:t>Disease</a:t>
          </a:r>
          <a:endParaRPr lang="en-US" dirty="0"/>
        </a:p>
      </dgm:t>
    </dgm:pt>
    <dgm:pt modelId="{CC345237-E9C0-4AAD-BA09-A973F05498FA}" type="parTrans" cxnId="{95BF31D2-5289-49F2-B09A-3A321ECC37B3}">
      <dgm:prSet/>
      <dgm:spPr/>
      <dgm:t>
        <a:bodyPr/>
        <a:lstStyle/>
        <a:p>
          <a:endParaRPr lang="en-US"/>
        </a:p>
      </dgm:t>
    </dgm:pt>
    <dgm:pt modelId="{0117EECB-CCED-4F96-B823-529508A1CD2A}" type="sibTrans" cxnId="{95BF31D2-5289-49F2-B09A-3A321ECC37B3}">
      <dgm:prSet/>
      <dgm:spPr/>
      <dgm:t>
        <a:bodyPr/>
        <a:lstStyle/>
        <a:p>
          <a:endParaRPr lang="en-US"/>
        </a:p>
      </dgm:t>
    </dgm:pt>
    <dgm:pt modelId="{4BEEE490-F5BD-43D6-956B-6E63FD7A9EB1}" type="pres">
      <dgm:prSet presAssocID="{13B9639B-762C-4A60-A514-B9497FAC900E}" presName="Name0" presStyleCnt="0">
        <dgm:presLayoutVars>
          <dgm:dir/>
          <dgm:resizeHandles val="exact"/>
        </dgm:presLayoutVars>
      </dgm:prSet>
      <dgm:spPr/>
    </dgm:pt>
    <dgm:pt modelId="{E66EDF61-6350-4BA7-9B6B-2633F4CE18C2}" type="pres">
      <dgm:prSet presAssocID="{CC11DAA4-3E64-47CC-A379-294C898761A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97528-2CE3-4102-9C4F-8ED568716DE0}" type="pres">
      <dgm:prSet presAssocID="{ED5B93D0-4020-415F-8FD6-BCE5F46D078D}" presName="sibTrans" presStyleLbl="sibTrans2D1" presStyleIdx="0" presStyleCnt="1"/>
      <dgm:spPr/>
      <dgm:t>
        <a:bodyPr/>
        <a:lstStyle/>
        <a:p>
          <a:endParaRPr lang="en-US"/>
        </a:p>
      </dgm:t>
    </dgm:pt>
    <dgm:pt modelId="{4F0A58D5-6DA4-4746-A5FB-E59C5950C94F}" type="pres">
      <dgm:prSet presAssocID="{ED5B93D0-4020-415F-8FD6-BCE5F46D078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9B7F17C1-3C68-4AF7-A4DA-BA2E4B657C28}" type="pres">
      <dgm:prSet presAssocID="{6E8E55C2-7604-48AE-BDEA-8B68106E366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E4A45E-F074-4B1E-9243-3CA6016EBB4C}" type="presOf" srcId="{ED5B93D0-4020-415F-8FD6-BCE5F46D078D}" destId="{4F0A58D5-6DA4-4746-A5FB-E59C5950C94F}" srcOrd="1" destOrd="0" presId="urn:microsoft.com/office/officeart/2005/8/layout/process1"/>
    <dgm:cxn modelId="{52B40345-9365-4574-8BC0-62739CF590F0}" type="presOf" srcId="{ED5B93D0-4020-415F-8FD6-BCE5F46D078D}" destId="{DF097528-2CE3-4102-9C4F-8ED568716DE0}" srcOrd="0" destOrd="0" presId="urn:microsoft.com/office/officeart/2005/8/layout/process1"/>
    <dgm:cxn modelId="{95BF31D2-5289-49F2-B09A-3A321ECC37B3}" srcId="{13B9639B-762C-4A60-A514-B9497FAC900E}" destId="{6E8E55C2-7604-48AE-BDEA-8B68106E3667}" srcOrd="1" destOrd="0" parTransId="{CC345237-E9C0-4AAD-BA09-A973F05498FA}" sibTransId="{0117EECB-CCED-4F96-B823-529508A1CD2A}"/>
    <dgm:cxn modelId="{EFD7661C-CC19-403C-8C21-7849CD87A741}" type="presOf" srcId="{13B9639B-762C-4A60-A514-B9497FAC900E}" destId="{4BEEE490-F5BD-43D6-956B-6E63FD7A9EB1}" srcOrd="0" destOrd="0" presId="urn:microsoft.com/office/officeart/2005/8/layout/process1"/>
    <dgm:cxn modelId="{0A38DD70-D626-4CAD-B808-D94F13415BB3}" type="presOf" srcId="{CC11DAA4-3E64-47CC-A379-294C898761A8}" destId="{E66EDF61-6350-4BA7-9B6B-2633F4CE18C2}" srcOrd="0" destOrd="0" presId="urn:microsoft.com/office/officeart/2005/8/layout/process1"/>
    <dgm:cxn modelId="{53C10757-5E59-4551-8D3F-93E6BF46CF0F}" srcId="{13B9639B-762C-4A60-A514-B9497FAC900E}" destId="{CC11DAA4-3E64-47CC-A379-294C898761A8}" srcOrd="0" destOrd="0" parTransId="{9F05A802-4191-4A2E-AD2E-CBEB1E18CDAD}" sibTransId="{ED5B93D0-4020-415F-8FD6-BCE5F46D078D}"/>
    <dgm:cxn modelId="{2DDA2653-77A8-4304-9DF0-8410EB86B2FF}" type="presOf" srcId="{6E8E55C2-7604-48AE-BDEA-8B68106E3667}" destId="{9B7F17C1-3C68-4AF7-A4DA-BA2E4B657C28}" srcOrd="0" destOrd="0" presId="urn:microsoft.com/office/officeart/2005/8/layout/process1"/>
    <dgm:cxn modelId="{CAED9855-3325-45CB-BE73-1F24D020D70F}" type="presParOf" srcId="{4BEEE490-F5BD-43D6-956B-6E63FD7A9EB1}" destId="{E66EDF61-6350-4BA7-9B6B-2633F4CE18C2}" srcOrd="0" destOrd="0" presId="urn:microsoft.com/office/officeart/2005/8/layout/process1"/>
    <dgm:cxn modelId="{DD52C674-999F-4687-A51D-F79E111E0722}" type="presParOf" srcId="{4BEEE490-F5BD-43D6-956B-6E63FD7A9EB1}" destId="{DF097528-2CE3-4102-9C4F-8ED568716DE0}" srcOrd="1" destOrd="0" presId="urn:microsoft.com/office/officeart/2005/8/layout/process1"/>
    <dgm:cxn modelId="{36C02630-21B8-47EC-94EF-ACA2080C9F82}" type="presParOf" srcId="{DF097528-2CE3-4102-9C4F-8ED568716DE0}" destId="{4F0A58D5-6DA4-4746-A5FB-E59C5950C94F}" srcOrd="0" destOrd="0" presId="urn:microsoft.com/office/officeart/2005/8/layout/process1"/>
    <dgm:cxn modelId="{3DD1927E-5045-4089-84E3-0673BA0D1334}" type="presParOf" srcId="{4BEEE490-F5BD-43D6-956B-6E63FD7A9EB1}" destId="{9B7F17C1-3C68-4AF7-A4DA-BA2E4B657C2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7C8906-EE5C-4C91-A159-27C61F88E664}" type="doc">
      <dgm:prSet loTypeId="urn:microsoft.com/office/officeart/2005/8/layout/default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D4BD04-5075-46C9-945B-D6C7FA697226}">
      <dgm:prSet phldrT="[Text]"/>
      <dgm:spPr/>
      <dgm:t>
        <a:bodyPr/>
        <a:lstStyle/>
        <a:p>
          <a:r>
            <a:rPr lang="en-US" dirty="0" smtClean="0"/>
            <a:t>Factor A </a:t>
          </a:r>
          <a:endParaRPr lang="en-US" dirty="0"/>
        </a:p>
      </dgm:t>
    </dgm:pt>
    <dgm:pt modelId="{685F9268-7004-44E4-AE79-6385A3DCE984}" type="parTrans" cxnId="{399CC69D-7E7B-4017-AB18-E93B08B0B342}">
      <dgm:prSet/>
      <dgm:spPr/>
      <dgm:t>
        <a:bodyPr/>
        <a:lstStyle/>
        <a:p>
          <a:endParaRPr lang="en-US"/>
        </a:p>
      </dgm:t>
    </dgm:pt>
    <dgm:pt modelId="{32AC944A-645C-4144-8F2C-5C9FBBD48542}" type="sibTrans" cxnId="{399CC69D-7E7B-4017-AB18-E93B08B0B342}">
      <dgm:prSet/>
      <dgm:spPr/>
      <dgm:t>
        <a:bodyPr/>
        <a:lstStyle/>
        <a:p>
          <a:endParaRPr lang="en-US"/>
        </a:p>
      </dgm:t>
    </dgm:pt>
    <dgm:pt modelId="{17191E2D-0A53-4D51-80BC-B7D2BB6329B8}">
      <dgm:prSet phldrT="[Text]"/>
      <dgm:spPr/>
      <dgm:t>
        <a:bodyPr/>
        <a:lstStyle/>
        <a:p>
          <a:r>
            <a:rPr lang="en-US" dirty="0" smtClean="0"/>
            <a:t>Factor C</a:t>
          </a:r>
          <a:endParaRPr lang="en-US" dirty="0"/>
        </a:p>
      </dgm:t>
    </dgm:pt>
    <dgm:pt modelId="{945CC09B-C43A-412A-B7A9-14115F0FE834}" type="parTrans" cxnId="{CCB688CD-BD95-4881-9FB5-7BF64AE328C1}">
      <dgm:prSet/>
      <dgm:spPr/>
      <dgm:t>
        <a:bodyPr/>
        <a:lstStyle/>
        <a:p>
          <a:endParaRPr lang="en-US"/>
        </a:p>
      </dgm:t>
    </dgm:pt>
    <dgm:pt modelId="{78C60DF7-385F-4D44-82C7-6496D1954FDA}" type="sibTrans" cxnId="{CCB688CD-BD95-4881-9FB5-7BF64AE328C1}">
      <dgm:prSet/>
      <dgm:spPr/>
      <dgm:t>
        <a:bodyPr/>
        <a:lstStyle/>
        <a:p>
          <a:endParaRPr lang="en-US"/>
        </a:p>
      </dgm:t>
    </dgm:pt>
    <dgm:pt modelId="{AC8F130D-D38C-45C1-8E6B-E45FCD5E40EF}">
      <dgm:prSet/>
      <dgm:spPr/>
      <dgm:t>
        <a:bodyPr/>
        <a:lstStyle/>
        <a:p>
          <a:r>
            <a:rPr lang="en-US" dirty="0" smtClean="0"/>
            <a:t>Factor B</a:t>
          </a:r>
          <a:endParaRPr lang="en-US" dirty="0"/>
        </a:p>
      </dgm:t>
    </dgm:pt>
    <dgm:pt modelId="{17B2E028-34EC-474A-9183-918FB34E44C0}" type="parTrans" cxnId="{B16CF508-244E-47E6-9B1F-34D3866E8E97}">
      <dgm:prSet/>
      <dgm:spPr/>
      <dgm:t>
        <a:bodyPr/>
        <a:lstStyle/>
        <a:p>
          <a:endParaRPr lang="en-US"/>
        </a:p>
      </dgm:t>
    </dgm:pt>
    <dgm:pt modelId="{D83E7B94-1FBC-44C1-B95D-2E7C85EEB5EA}" type="sibTrans" cxnId="{B16CF508-244E-47E6-9B1F-34D3866E8E97}">
      <dgm:prSet/>
      <dgm:spPr/>
      <dgm:t>
        <a:bodyPr/>
        <a:lstStyle/>
        <a:p>
          <a:endParaRPr lang="en-US"/>
        </a:p>
      </dgm:t>
    </dgm:pt>
    <dgm:pt modelId="{DB01EEF4-13E2-4524-B018-C1BFB5B8F3C9}">
      <dgm:prSet/>
      <dgm:spPr/>
      <dgm:t>
        <a:bodyPr/>
        <a:lstStyle/>
        <a:p>
          <a:r>
            <a:rPr lang="en-US" dirty="0" smtClean="0"/>
            <a:t>Disease</a:t>
          </a:r>
          <a:endParaRPr lang="en-US" dirty="0"/>
        </a:p>
      </dgm:t>
    </dgm:pt>
    <dgm:pt modelId="{D3CA5878-087B-4656-9674-2731B4D25801}" type="parTrans" cxnId="{E7029677-E9F5-40C3-9D85-A32E9B22916C}">
      <dgm:prSet/>
      <dgm:spPr/>
      <dgm:t>
        <a:bodyPr/>
        <a:lstStyle/>
        <a:p>
          <a:endParaRPr lang="en-US"/>
        </a:p>
      </dgm:t>
    </dgm:pt>
    <dgm:pt modelId="{3A33EC33-7B4E-4001-A74F-6C9857B792F6}" type="sibTrans" cxnId="{E7029677-E9F5-40C3-9D85-A32E9B22916C}">
      <dgm:prSet/>
      <dgm:spPr/>
      <dgm:t>
        <a:bodyPr/>
        <a:lstStyle/>
        <a:p>
          <a:endParaRPr lang="en-US"/>
        </a:p>
      </dgm:t>
    </dgm:pt>
    <dgm:pt modelId="{193C66A2-FB45-4621-B447-9D335B9BBF26}" type="pres">
      <dgm:prSet presAssocID="{1C7C8906-EE5C-4C91-A159-27C61F88E6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28C34A-4483-43A5-8B1B-F1E81BE59CE2}" type="pres">
      <dgm:prSet presAssocID="{78D4BD04-5075-46C9-945B-D6C7FA697226}" presName="node" presStyleLbl="node1" presStyleIdx="0" presStyleCnt="4" custScaleY="40004" custLinFactNeighborX="-54065" custLinFactNeighborY="3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B92B8-2B37-4D36-A7E1-AA047D49C88F}" type="pres">
      <dgm:prSet presAssocID="{32AC944A-645C-4144-8F2C-5C9FBBD48542}" presName="sibTrans" presStyleCnt="0"/>
      <dgm:spPr/>
    </dgm:pt>
    <dgm:pt modelId="{726379C9-92B9-4D18-AA28-679744226759}" type="pres">
      <dgm:prSet presAssocID="{17191E2D-0A53-4D51-80BC-B7D2BB6329B8}" presName="node" presStyleLbl="node1" presStyleIdx="1" presStyleCnt="4" custScaleY="42533" custLinFactX="-10026" custLinFactY="6951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FE22D-0975-41F0-9E37-76B0805B8319}" type="pres">
      <dgm:prSet presAssocID="{78C60DF7-385F-4D44-82C7-6496D1954FDA}" presName="sibTrans" presStyleCnt="0"/>
      <dgm:spPr/>
    </dgm:pt>
    <dgm:pt modelId="{8D68DE9A-C0FA-4A72-B726-FB3FA2EDA24E}" type="pres">
      <dgm:prSet presAssocID="{AC8F130D-D38C-45C1-8E6B-E45FCD5E40EF}" presName="node" presStyleLbl="node1" presStyleIdx="2" presStyleCnt="4" custScaleY="34751" custLinFactNeighborX="-55026" custLinFactNeighborY="-57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496C7-1838-431D-AD15-0195F04A2362}" type="pres">
      <dgm:prSet presAssocID="{D83E7B94-1FBC-44C1-B95D-2E7C85EEB5EA}" presName="sibTrans" presStyleCnt="0"/>
      <dgm:spPr/>
    </dgm:pt>
    <dgm:pt modelId="{F44D709C-B5DE-473E-90BB-4EFAF9513EAB}" type="pres">
      <dgm:prSet presAssocID="{DB01EEF4-13E2-4524-B018-C1BFB5B8F3C9}" presName="node" presStyleLbl="node1" presStyleIdx="3" presStyleCnt="4" custScaleX="64806" custScaleY="59354" custLinFactNeighborX="17098" custLinFactNeighborY="-62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FDCB34-21D7-4D4A-B0E5-719CAF06E2D9}" type="presOf" srcId="{1C7C8906-EE5C-4C91-A159-27C61F88E664}" destId="{193C66A2-FB45-4621-B447-9D335B9BBF26}" srcOrd="0" destOrd="0" presId="urn:microsoft.com/office/officeart/2005/8/layout/default#1"/>
    <dgm:cxn modelId="{2841FB2C-50C0-40B0-9B32-A63CDC0E41F0}" type="presOf" srcId="{78D4BD04-5075-46C9-945B-D6C7FA697226}" destId="{6C28C34A-4483-43A5-8B1B-F1E81BE59CE2}" srcOrd="0" destOrd="0" presId="urn:microsoft.com/office/officeart/2005/8/layout/default#1"/>
    <dgm:cxn modelId="{CCB688CD-BD95-4881-9FB5-7BF64AE328C1}" srcId="{1C7C8906-EE5C-4C91-A159-27C61F88E664}" destId="{17191E2D-0A53-4D51-80BC-B7D2BB6329B8}" srcOrd="1" destOrd="0" parTransId="{945CC09B-C43A-412A-B7A9-14115F0FE834}" sibTransId="{78C60DF7-385F-4D44-82C7-6496D1954FDA}"/>
    <dgm:cxn modelId="{B16CF508-244E-47E6-9B1F-34D3866E8E97}" srcId="{1C7C8906-EE5C-4C91-A159-27C61F88E664}" destId="{AC8F130D-D38C-45C1-8E6B-E45FCD5E40EF}" srcOrd="2" destOrd="0" parTransId="{17B2E028-34EC-474A-9183-918FB34E44C0}" sibTransId="{D83E7B94-1FBC-44C1-B95D-2E7C85EEB5EA}"/>
    <dgm:cxn modelId="{8EC148E1-8045-4E22-B0FA-9385C86F127C}" type="presOf" srcId="{DB01EEF4-13E2-4524-B018-C1BFB5B8F3C9}" destId="{F44D709C-B5DE-473E-90BB-4EFAF9513EAB}" srcOrd="0" destOrd="0" presId="urn:microsoft.com/office/officeart/2005/8/layout/default#1"/>
    <dgm:cxn modelId="{D009F626-1DA8-41C4-9B5D-6D6DC61FFB49}" type="presOf" srcId="{AC8F130D-D38C-45C1-8E6B-E45FCD5E40EF}" destId="{8D68DE9A-C0FA-4A72-B726-FB3FA2EDA24E}" srcOrd="0" destOrd="0" presId="urn:microsoft.com/office/officeart/2005/8/layout/default#1"/>
    <dgm:cxn modelId="{399CC69D-7E7B-4017-AB18-E93B08B0B342}" srcId="{1C7C8906-EE5C-4C91-A159-27C61F88E664}" destId="{78D4BD04-5075-46C9-945B-D6C7FA697226}" srcOrd="0" destOrd="0" parTransId="{685F9268-7004-44E4-AE79-6385A3DCE984}" sibTransId="{32AC944A-645C-4144-8F2C-5C9FBBD48542}"/>
    <dgm:cxn modelId="{E7029677-E9F5-40C3-9D85-A32E9B22916C}" srcId="{1C7C8906-EE5C-4C91-A159-27C61F88E664}" destId="{DB01EEF4-13E2-4524-B018-C1BFB5B8F3C9}" srcOrd="3" destOrd="0" parTransId="{D3CA5878-087B-4656-9674-2731B4D25801}" sibTransId="{3A33EC33-7B4E-4001-A74F-6C9857B792F6}"/>
    <dgm:cxn modelId="{FC63FD91-80C9-47F0-8285-D04B2FDFDA74}" type="presOf" srcId="{17191E2D-0A53-4D51-80BC-B7D2BB6329B8}" destId="{726379C9-92B9-4D18-AA28-679744226759}" srcOrd="0" destOrd="0" presId="urn:microsoft.com/office/officeart/2005/8/layout/default#1"/>
    <dgm:cxn modelId="{6FE77746-499A-4A47-B837-8AB3673BFF95}" type="presParOf" srcId="{193C66A2-FB45-4621-B447-9D335B9BBF26}" destId="{6C28C34A-4483-43A5-8B1B-F1E81BE59CE2}" srcOrd="0" destOrd="0" presId="urn:microsoft.com/office/officeart/2005/8/layout/default#1"/>
    <dgm:cxn modelId="{622D7FE7-767D-48D4-852D-25F1BD583271}" type="presParOf" srcId="{193C66A2-FB45-4621-B447-9D335B9BBF26}" destId="{334B92B8-2B37-4D36-A7E1-AA047D49C88F}" srcOrd="1" destOrd="0" presId="urn:microsoft.com/office/officeart/2005/8/layout/default#1"/>
    <dgm:cxn modelId="{AFE0190C-AAE5-4A37-A65F-27A95A1EAFB3}" type="presParOf" srcId="{193C66A2-FB45-4621-B447-9D335B9BBF26}" destId="{726379C9-92B9-4D18-AA28-679744226759}" srcOrd="2" destOrd="0" presId="urn:microsoft.com/office/officeart/2005/8/layout/default#1"/>
    <dgm:cxn modelId="{FAA85552-2E72-4965-AFD3-5536EEB33292}" type="presParOf" srcId="{193C66A2-FB45-4621-B447-9D335B9BBF26}" destId="{6BFFE22D-0975-41F0-9E37-76B0805B8319}" srcOrd="3" destOrd="0" presId="urn:microsoft.com/office/officeart/2005/8/layout/default#1"/>
    <dgm:cxn modelId="{E2DCE470-30AE-4891-88B2-FD3C9D10E4A7}" type="presParOf" srcId="{193C66A2-FB45-4621-B447-9D335B9BBF26}" destId="{8D68DE9A-C0FA-4A72-B726-FB3FA2EDA24E}" srcOrd="4" destOrd="0" presId="urn:microsoft.com/office/officeart/2005/8/layout/default#1"/>
    <dgm:cxn modelId="{7534DA66-404B-40A6-A4B5-F24FE31EC7EA}" type="presParOf" srcId="{193C66A2-FB45-4621-B447-9D335B9BBF26}" destId="{42F496C7-1838-431D-AD15-0195F04A2362}" srcOrd="5" destOrd="0" presId="urn:microsoft.com/office/officeart/2005/8/layout/default#1"/>
    <dgm:cxn modelId="{A3E04E03-C960-4DDB-B07D-5F22A10B8A68}" type="presParOf" srcId="{193C66A2-FB45-4621-B447-9D335B9BBF26}" destId="{F44D709C-B5DE-473E-90BB-4EFAF9513EAB}" srcOrd="6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7C8906-EE5C-4C91-A159-27C61F88E664}" type="doc">
      <dgm:prSet loTypeId="urn:microsoft.com/office/officeart/2005/8/layout/default#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D4BD04-5075-46C9-945B-D6C7FA697226}">
      <dgm:prSet phldrT="[Text]"/>
      <dgm:spPr/>
      <dgm:t>
        <a:bodyPr/>
        <a:lstStyle/>
        <a:p>
          <a:r>
            <a:rPr lang="en-US" dirty="0" smtClean="0"/>
            <a:t>Factor A </a:t>
          </a:r>
          <a:endParaRPr lang="en-US" dirty="0"/>
        </a:p>
      </dgm:t>
    </dgm:pt>
    <dgm:pt modelId="{685F9268-7004-44E4-AE79-6385A3DCE984}" type="parTrans" cxnId="{399CC69D-7E7B-4017-AB18-E93B08B0B342}">
      <dgm:prSet/>
      <dgm:spPr/>
      <dgm:t>
        <a:bodyPr/>
        <a:lstStyle/>
        <a:p>
          <a:endParaRPr lang="en-US"/>
        </a:p>
      </dgm:t>
    </dgm:pt>
    <dgm:pt modelId="{32AC944A-645C-4144-8F2C-5C9FBBD48542}" type="sibTrans" cxnId="{399CC69D-7E7B-4017-AB18-E93B08B0B342}">
      <dgm:prSet/>
      <dgm:spPr/>
      <dgm:t>
        <a:bodyPr/>
        <a:lstStyle/>
        <a:p>
          <a:endParaRPr lang="en-US"/>
        </a:p>
      </dgm:t>
    </dgm:pt>
    <dgm:pt modelId="{17191E2D-0A53-4D51-80BC-B7D2BB6329B8}">
      <dgm:prSet phldrT="[Text]"/>
      <dgm:spPr/>
      <dgm:t>
        <a:bodyPr/>
        <a:lstStyle/>
        <a:p>
          <a:r>
            <a:rPr lang="en-US" dirty="0" smtClean="0"/>
            <a:t>Factor C</a:t>
          </a:r>
          <a:endParaRPr lang="en-US" dirty="0"/>
        </a:p>
      </dgm:t>
    </dgm:pt>
    <dgm:pt modelId="{945CC09B-C43A-412A-B7A9-14115F0FE834}" type="parTrans" cxnId="{CCB688CD-BD95-4881-9FB5-7BF64AE328C1}">
      <dgm:prSet/>
      <dgm:spPr/>
      <dgm:t>
        <a:bodyPr/>
        <a:lstStyle/>
        <a:p>
          <a:endParaRPr lang="en-US"/>
        </a:p>
      </dgm:t>
    </dgm:pt>
    <dgm:pt modelId="{78C60DF7-385F-4D44-82C7-6496D1954FDA}" type="sibTrans" cxnId="{CCB688CD-BD95-4881-9FB5-7BF64AE328C1}">
      <dgm:prSet/>
      <dgm:spPr/>
      <dgm:t>
        <a:bodyPr/>
        <a:lstStyle/>
        <a:p>
          <a:endParaRPr lang="en-US"/>
        </a:p>
      </dgm:t>
    </dgm:pt>
    <dgm:pt modelId="{AC8F130D-D38C-45C1-8E6B-E45FCD5E40EF}">
      <dgm:prSet/>
      <dgm:spPr/>
      <dgm:t>
        <a:bodyPr/>
        <a:lstStyle/>
        <a:p>
          <a:r>
            <a:rPr lang="en-US" dirty="0" smtClean="0"/>
            <a:t>Factor B</a:t>
          </a:r>
          <a:endParaRPr lang="en-US" dirty="0"/>
        </a:p>
      </dgm:t>
    </dgm:pt>
    <dgm:pt modelId="{17B2E028-34EC-474A-9183-918FB34E44C0}" type="parTrans" cxnId="{B16CF508-244E-47E6-9B1F-34D3866E8E97}">
      <dgm:prSet/>
      <dgm:spPr/>
      <dgm:t>
        <a:bodyPr/>
        <a:lstStyle/>
        <a:p>
          <a:endParaRPr lang="en-US"/>
        </a:p>
      </dgm:t>
    </dgm:pt>
    <dgm:pt modelId="{D83E7B94-1FBC-44C1-B95D-2E7C85EEB5EA}" type="sibTrans" cxnId="{B16CF508-244E-47E6-9B1F-34D3866E8E97}">
      <dgm:prSet/>
      <dgm:spPr/>
      <dgm:t>
        <a:bodyPr/>
        <a:lstStyle/>
        <a:p>
          <a:endParaRPr lang="en-US"/>
        </a:p>
      </dgm:t>
    </dgm:pt>
    <dgm:pt modelId="{DB01EEF4-13E2-4524-B018-C1BFB5B8F3C9}">
      <dgm:prSet/>
      <dgm:spPr/>
      <dgm:t>
        <a:bodyPr/>
        <a:lstStyle/>
        <a:p>
          <a:r>
            <a:rPr lang="en-US" dirty="0" smtClean="0"/>
            <a:t>Disease</a:t>
          </a:r>
          <a:endParaRPr lang="en-US" dirty="0"/>
        </a:p>
      </dgm:t>
    </dgm:pt>
    <dgm:pt modelId="{D3CA5878-087B-4656-9674-2731B4D25801}" type="parTrans" cxnId="{E7029677-E9F5-40C3-9D85-A32E9B22916C}">
      <dgm:prSet/>
      <dgm:spPr/>
      <dgm:t>
        <a:bodyPr/>
        <a:lstStyle/>
        <a:p>
          <a:endParaRPr lang="en-US"/>
        </a:p>
      </dgm:t>
    </dgm:pt>
    <dgm:pt modelId="{3A33EC33-7B4E-4001-A74F-6C9857B792F6}" type="sibTrans" cxnId="{E7029677-E9F5-40C3-9D85-A32E9B22916C}">
      <dgm:prSet/>
      <dgm:spPr/>
      <dgm:t>
        <a:bodyPr/>
        <a:lstStyle/>
        <a:p>
          <a:endParaRPr lang="en-US"/>
        </a:p>
      </dgm:t>
    </dgm:pt>
    <dgm:pt modelId="{193C66A2-FB45-4621-B447-9D335B9BBF26}" type="pres">
      <dgm:prSet presAssocID="{1C7C8906-EE5C-4C91-A159-27C61F88E6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28C34A-4483-43A5-8B1B-F1E81BE59CE2}" type="pres">
      <dgm:prSet presAssocID="{78D4BD04-5075-46C9-945B-D6C7FA697226}" presName="node" presStyleLbl="node1" presStyleIdx="0" presStyleCnt="4" custScaleY="40004" custLinFactNeighborX="-54065" custLinFactNeighborY="3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B92B8-2B37-4D36-A7E1-AA047D49C88F}" type="pres">
      <dgm:prSet presAssocID="{32AC944A-645C-4144-8F2C-5C9FBBD48542}" presName="sibTrans" presStyleCnt="0"/>
      <dgm:spPr/>
    </dgm:pt>
    <dgm:pt modelId="{726379C9-92B9-4D18-AA28-679744226759}" type="pres">
      <dgm:prSet presAssocID="{17191E2D-0A53-4D51-80BC-B7D2BB6329B8}" presName="node" presStyleLbl="node1" presStyleIdx="1" presStyleCnt="4" custScaleY="42533" custLinFactX="-10026" custLinFactY="6951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FE22D-0975-41F0-9E37-76B0805B8319}" type="pres">
      <dgm:prSet presAssocID="{78C60DF7-385F-4D44-82C7-6496D1954FDA}" presName="sibTrans" presStyleCnt="0"/>
      <dgm:spPr/>
    </dgm:pt>
    <dgm:pt modelId="{8D68DE9A-C0FA-4A72-B726-FB3FA2EDA24E}" type="pres">
      <dgm:prSet presAssocID="{AC8F130D-D38C-45C1-8E6B-E45FCD5E40EF}" presName="node" presStyleLbl="node1" presStyleIdx="2" presStyleCnt="4" custScaleY="34751" custLinFactNeighborX="-55026" custLinFactNeighborY="-57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496C7-1838-431D-AD15-0195F04A2362}" type="pres">
      <dgm:prSet presAssocID="{D83E7B94-1FBC-44C1-B95D-2E7C85EEB5EA}" presName="sibTrans" presStyleCnt="0"/>
      <dgm:spPr/>
    </dgm:pt>
    <dgm:pt modelId="{F44D709C-B5DE-473E-90BB-4EFAF9513EAB}" type="pres">
      <dgm:prSet presAssocID="{DB01EEF4-13E2-4524-B018-C1BFB5B8F3C9}" presName="node" presStyleLbl="node1" presStyleIdx="3" presStyleCnt="4" custScaleX="64806" custScaleY="59354" custLinFactNeighborX="17098" custLinFactNeighborY="-62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67F464-935E-4D99-868E-2EB672400D01}" type="presOf" srcId="{AC8F130D-D38C-45C1-8E6B-E45FCD5E40EF}" destId="{8D68DE9A-C0FA-4A72-B726-FB3FA2EDA24E}" srcOrd="0" destOrd="0" presId="urn:microsoft.com/office/officeart/2005/8/layout/default#2"/>
    <dgm:cxn modelId="{31C32509-87CA-48BB-B04C-E788D2F7E544}" type="presOf" srcId="{DB01EEF4-13E2-4524-B018-C1BFB5B8F3C9}" destId="{F44D709C-B5DE-473E-90BB-4EFAF9513EAB}" srcOrd="0" destOrd="0" presId="urn:microsoft.com/office/officeart/2005/8/layout/default#2"/>
    <dgm:cxn modelId="{CCB688CD-BD95-4881-9FB5-7BF64AE328C1}" srcId="{1C7C8906-EE5C-4C91-A159-27C61F88E664}" destId="{17191E2D-0A53-4D51-80BC-B7D2BB6329B8}" srcOrd="1" destOrd="0" parTransId="{945CC09B-C43A-412A-B7A9-14115F0FE834}" sibTransId="{78C60DF7-385F-4D44-82C7-6496D1954FDA}"/>
    <dgm:cxn modelId="{B16CF508-244E-47E6-9B1F-34D3866E8E97}" srcId="{1C7C8906-EE5C-4C91-A159-27C61F88E664}" destId="{AC8F130D-D38C-45C1-8E6B-E45FCD5E40EF}" srcOrd="2" destOrd="0" parTransId="{17B2E028-34EC-474A-9183-918FB34E44C0}" sibTransId="{D83E7B94-1FBC-44C1-B95D-2E7C85EEB5EA}"/>
    <dgm:cxn modelId="{6FDA5904-0D56-46FC-88B1-A9F2B59168E5}" type="presOf" srcId="{1C7C8906-EE5C-4C91-A159-27C61F88E664}" destId="{193C66A2-FB45-4621-B447-9D335B9BBF26}" srcOrd="0" destOrd="0" presId="urn:microsoft.com/office/officeart/2005/8/layout/default#2"/>
    <dgm:cxn modelId="{D4AF6D9E-3CEE-4CAF-89CE-A0DBC760266E}" type="presOf" srcId="{17191E2D-0A53-4D51-80BC-B7D2BB6329B8}" destId="{726379C9-92B9-4D18-AA28-679744226759}" srcOrd="0" destOrd="0" presId="urn:microsoft.com/office/officeart/2005/8/layout/default#2"/>
    <dgm:cxn modelId="{1EBA0B31-19D2-40BC-94A0-964DF09E160A}" type="presOf" srcId="{78D4BD04-5075-46C9-945B-D6C7FA697226}" destId="{6C28C34A-4483-43A5-8B1B-F1E81BE59CE2}" srcOrd="0" destOrd="0" presId="urn:microsoft.com/office/officeart/2005/8/layout/default#2"/>
    <dgm:cxn modelId="{399CC69D-7E7B-4017-AB18-E93B08B0B342}" srcId="{1C7C8906-EE5C-4C91-A159-27C61F88E664}" destId="{78D4BD04-5075-46C9-945B-D6C7FA697226}" srcOrd="0" destOrd="0" parTransId="{685F9268-7004-44E4-AE79-6385A3DCE984}" sibTransId="{32AC944A-645C-4144-8F2C-5C9FBBD48542}"/>
    <dgm:cxn modelId="{E7029677-E9F5-40C3-9D85-A32E9B22916C}" srcId="{1C7C8906-EE5C-4C91-A159-27C61F88E664}" destId="{DB01EEF4-13E2-4524-B018-C1BFB5B8F3C9}" srcOrd="3" destOrd="0" parTransId="{D3CA5878-087B-4656-9674-2731B4D25801}" sibTransId="{3A33EC33-7B4E-4001-A74F-6C9857B792F6}"/>
    <dgm:cxn modelId="{7462D720-F7C3-4363-8D0D-A90E37E94D00}" type="presParOf" srcId="{193C66A2-FB45-4621-B447-9D335B9BBF26}" destId="{6C28C34A-4483-43A5-8B1B-F1E81BE59CE2}" srcOrd="0" destOrd="0" presId="urn:microsoft.com/office/officeart/2005/8/layout/default#2"/>
    <dgm:cxn modelId="{5C66E248-3644-4B56-B6EA-9FD37990B6A0}" type="presParOf" srcId="{193C66A2-FB45-4621-B447-9D335B9BBF26}" destId="{334B92B8-2B37-4D36-A7E1-AA047D49C88F}" srcOrd="1" destOrd="0" presId="urn:microsoft.com/office/officeart/2005/8/layout/default#2"/>
    <dgm:cxn modelId="{AA573F87-58C2-44E0-8F87-0BCDFA02BCA7}" type="presParOf" srcId="{193C66A2-FB45-4621-B447-9D335B9BBF26}" destId="{726379C9-92B9-4D18-AA28-679744226759}" srcOrd="2" destOrd="0" presId="urn:microsoft.com/office/officeart/2005/8/layout/default#2"/>
    <dgm:cxn modelId="{1792E071-650B-41E3-A4CB-DA91F570A3A6}" type="presParOf" srcId="{193C66A2-FB45-4621-B447-9D335B9BBF26}" destId="{6BFFE22D-0975-41F0-9E37-76B0805B8319}" srcOrd="3" destOrd="0" presId="urn:microsoft.com/office/officeart/2005/8/layout/default#2"/>
    <dgm:cxn modelId="{F127B1D5-D301-475F-9981-A6D94EB0838A}" type="presParOf" srcId="{193C66A2-FB45-4621-B447-9D335B9BBF26}" destId="{8D68DE9A-C0FA-4A72-B726-FB3FA2EDA24E}" srcOrd="4" destOrd="0" presId="urn:microsoft.com/office/officeart/2005/8/layout/default#2"/>
    <dgm:cxn modelId="{F44EA50D-C7A0-4013-8046-0399D7256A7D}" type="presParOf" srcId="{193C66A2-FB45-4621-B447-9D335B9BBF26}" destId="{42F496C7-1838-431D-AD15-0195F04A2362}" srcOrd="5" destOrd="0" presId="urn:microsoft.com/office/officeart/2005/8/layout/default#2"/>
    <dgm:cxn modelId="{75F066A8-CB11-4064-B644-2FE1504FE473}" type="presParOf" srcId="{193C66A2-FB45-4621-B447-9D335B9BBF26}" destId="{F44D709C-B5DE-473E-90BB-4EFAF9513EAB}" srcOrd="6" destOrd="0" presId="urn:microsoft.com/office/officeart/2005/8/layout/default#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2FBFF7-2F33-4C21-88CF-06A6143D1BCB}" type="doc">
      <dgm:prSet loTypeId="urn:microsoft.com/office/officeart/2005/8/layout/default#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B81265-C3E2-4250-8AF0-4916AD7A55F0}">
      <dgm:prSet phldrT="[Text]"/>
      <dgm:spPr/>
      <dgm:t>
        <a:bodyPr/>
        <a:lstStyle/>
        <a:p>
          <a:r>
            <a:rPr lang="en-US" dirty="0" smtClean="0"/>
            <a:t>Factor A</a:t>
          </a:r>
          <a:endParaRPr lang="en-US" dirty="0"/>
        </a:p>
      </dgm:t>
    </dgm:pt>
    <dgm:pt modelId="{F396C70A-92BA-4DC1-AB1D-4017DAAA1C27}" type="parTrans" cxnId="{6F34F134-7EFA-4610-9FD3-59AE34EABE7B}">
      <dgm:prSet/>
      <dgm:spPr/>
      <dgm:t>
        <a:bodyPr/>
        <a:lstStyle/>
        <a:p>
          <a:endParaRPr lang="en-US"/>
        </a:p>
      </dgm:t>
    </dgm:pt>
    <dgm:pt modelId="{50D6ADD1-4B54-48DB-8312-203A97CC3430}" type="sibTrans" cxnId="{6F34F134-7EFA-4610-9FD3-59AE34EABE7B}">
      <dgm:prSet/>
      <dgm:spPr/>
      <dgm:t>
        <a:bodyPr/>
        <a:lstStyle/>
        <a:p>
          <a:endParaRPr lang="en-US"/>
        </a:p>
      </dgm:t>
    </dgm:pt>
    <dgm:pt modelId="{2357A4AD-A5FA-462D-B54C-3FAB49C314AE}">
      <dgm:prSet phldrT="[Text]"/>
      <dgm:spPr/>
      <dgm:t>
        <a:bodyPr/>
        <a:lstStyle/>
        <a:p>
          <a:r>
            <a:rPr lang="en-US" dirty="0" smtClean="0"/>
            <a:t>Factor B</a:t>
          </a:r>
          <a:endParaRPr lang="en-US" dirty="0"/>
        </a:p>
      </dgm:t>
    </dgm:pt>
    <dgm:pt modelId="{0D43BD84-1E40-469A-84E7-F7DC996EEAB5}" type="parTrans" cxnId="{31919BAE-9FEB-416D-B4AE-34EBFEBF6114}">
      <dgm:prSet/>
      <dgm:spPr/>
      <dgm:t>
        <a:bodyPr/>
        <a:lstStyle/>
        <a:p>
          <a:endParaRPr lang="en-US"/>
        </a:p>
      </dgm:t>
    </dgm:pt>
    <dgm:pt modelId="{2E12188C-0849-43DC-B876-15DAFD7D2715}" type="sibTrans" cxnId="{31919BAE-9FEB-416D-B4AE-34EBFEBF6114}">
      <dgm:prSet/>
      <dgm:spPr/>
      <dgm:t>
        <a:bodyPr/>
        <a:lstStyle/>
        <a:p>
          <a:endParaRPr lang="en-US"/>
        </a:p>
      </dgm:t>
    </dgm:pt>
    <dgm:pt modelId="{BC838DB7-7B0A-4847-969D-495050EE7A29}">
      <dgm:prSet phldrT="[Text]"/>
      <dgm:spPr/>
      <dgm:t>
        <a:bodyPr/>
        <a:lstStyle/>
        <a:p>
          <a:r>
            <a:rPr lang="en-US" dirty="0" smtClean="0"/>
            <a:t>Disease </a:t>
          </a:r>
          <a:endParaRPr lang="en-US" dirty="0"/>
        </a:p>
      </dgm:t>
    </dgm:pt>
    <dgm:pt modelId="{7EEB4B60-B146-4C52-8D04-AAC38790CC8D}" type="parTrans" cxnId="{11E2FFE8-E680-48CC-94E7-E6BBE1E57D76}">
      <dgm:prSet/>
      <dgm:spPr/>
      <dgm:t>
        <a:bodyPr/>
        <a:lstStyle/>
        <a:p>
          <a:endParaRPr lang="en-US"/>
        </a:p>
      </dgm:t>
    </dgm:pt>
    <dgm:pt modelId="{7112F67B-BAA5-4365-90CD-C0823A8443BF}" type="sibTrans" cxnId="{11E2FFE8-E680-48CC-94E7-E6BBE1E57D76}">
      <dgm:prSet/>
      <dgm:spPr/>
      <dgm:t>
        <a:bodyPr/>
        <a:lstStyle/>
        <a:p>
          <a:endParaRPr lang="en-US"/>
        </a:p>
      </dgm:t>
    </dgm:pt>
    <dgm:pt modelId="{CDF181C6-A959-4158-AEA9-DD074CA52AFE}">
      <dgm:prSet phldrT="[Text]"/>
      <dgm:spPr/>
      <dgm:t>
        <a:bodyPr/>
        <a:lstStyle/>
        <a:p>
          <a:r>
            <a:rPr lang="en-US" dirty="0" smtClean="0"/>
            <a:t>Factor C</a:t>
          </a:r>
          <a:endParaRPr lang="en-US" dirty="0"/>
        </a:p>
      </dgm:t>
    </dgm:pt>
    <dgm:pt modelId="{6928D90F-2B21-4499-8C1D-BA3F0321C622}" type="parTrans" cxnId="{9E6F5D4E-1971-41A1-BB71-5698E34461E0}">
      <dgm:prSet/>
      <dgm:spPr/>
      <dgm:t>
        <a:bodyPr/>
        <a:lstStyle/>
        <a:p>
          <a:endParaRPr lang="en-US"/>
        </a:p>
      </dgm:t>
    </dgm:pt>
    <dgm:pt modelId="{8EAACB9F-8F8E-4F58-819E-CB0B71F3BF45}" type="sibTrans" cxnId="{9E6F5D4E-1971-41A1-BB71-5698E34461E0}">
      <dgm:prSet/>
      <dgm:spPr/>
      <dgm:t>
        <a:bodyPr/>
        <a:lstStyle/>
        <a:p>
          <a:endParaRPr lang="en-US"/>
        </a:p>
      </dgm:t>
    </dgm:pt>
    <dgm:pt modelId="{3E8FFCEC-B3F6-4ACD-9A6E-1781E781FD1D}">
      <dgm:prSet phldrT="[Text]"/>
      <dgm:spPr/>
      <dgm:t>
        <a:bodyPr/>
        <a:lstStyle/>
        <a:p>
          <a:r>
            <a:rPr lang="en-US" dirty="0" smtClean="0"/>
            <a:t>Factor D</a:t>
          </a:r>
          <a:endParaRPr lang="en-US" dirty="0"/>
        </a:p>
      </dgm:t>
    </dgm:pt>
    <dgm:pt modelId="{F463607D-5907-4169-B1E8-7647F20C5798}" type="parTrans" cxnId="{5700F9D1-F371-4FB4-82F3-9B1E5977683A}">
      <dgm:prSet/>
      <dgm:spPr/>
      <dgm:t>
        <a:bodyPr/>
        <a:lstStyle/>
        <a:p>
          <a:endParaRPr lang="en-US"/>
        </a:p>
      </dgm:t>
    </dgm:pt>
    <dgm:pt modelId="{E4532206-C6EF-4C3E-B329-429C9C5A056C}" type="sibTrans" cxnId="{5700F9D1-F371-4FB4-82F3-9B1E5977683A}">
      <dgm:prSet/>
      <dgm:spPr/>
      <dgm:t>
        <a:bodyPr/>
        <a:lstStyle/>
        <a:p>
          <a:endParaRPr lang="en-US"/>
        </a:p>
      </dgm:t>
    </dgm:pt>
    <dgm:pt modelId="{4C3EC752-26C9-4DF9-9A92-DFE97FD2CA27}">
      <dgm:prSet/>
      <dgm:spPr/>
      <dgm:t>
        <a:bodyPr/>
        <a:lstStyle/>
        <a:p>
          <a:r>
            <a:rPr lang="en-US" dirty="0" smtClean="0"/>
            <a:t>Factor E</a:t>
          </a:r>
          <a:endParaRPr lang="en-US" dirty="0"/>
        </a:p>
      </dgm:t>
    </dgm:pt>
    <dgm:pt modelId="{DE7E6622-ECD5-4097-A731-795F99F97FE5}" type="parTrans" cxnId="{C04A16A0-61FE-4E78-9F89-F01C36423997}">
      <dgm:prSet/>
      <dgm:spPr/>
      <dgm:t>
        <a:bodyPr/>
        <a:lstStyle/>
        <a:p>
          <a:endParaRPr lang="en-US"/>
        </a:p>
      </dgm:t>
    </dgm:pt>
    <dgm:pt modelId="{D88B68E6-437B-417F-896F-E6EFD5F5F31A}" type="sibTrans" cxnId="{C04A16A0-61FE-4E78-9F89-F01C36423997}">
      <dgm:prSet/>
      <dgm:spPr/>
      <dgm:t>
        <a:bodyPr/>
        <a:lstStyle/>
        <a:p>
          <a:endParaRPr lang="en-US"/>
        </a:p>
      </dgm:t>
    </dgm:pt>
    <dgm:pt modelId="{8D8AD3DF-CAFC-4398-A3C4-D088832F15C5}">
      <dgm:prSet/>
      <dgm:spPr/>
      <dgm:t>
        <a:bodyPr/>
        <a:lstStyle/>
        <a:p>
          <a:r>
            <a:rPr lang="en-US" dirty="0" smtClean="0"/>
            <a:t>Factor F</a:t>
          </a:r>
          <a:endParaRPr lang="en-US" dirty="0"/>
        </a:p>
      </dgm:t>
    </dgm:pt>
    <dgm:pt modelId="{F52DEE99-275D-4075-8334-33FA5893A602}" type="parTrans" cxnId="{672868A0-9180-474E-B562-63B543124EFC}">
      <dgm:prSet/>
      <dgm:spPr/>
      <dgm:t>
        <a:bodyPr/>
        <a:lstStyle/>
        <a:p>
          <a:endParaRPr lang="en-US"/>
        </a:p>
      </dgm:t>
    </dgm:pt>
    <dgm:pt modelId="{005DDB44-923F-4CEC-938A-909B2121EF26}" type="sibTrans" cxnId="{672868A0-9180-474E-B562-63B543124EFC}">
      <dgm:prSet/>
      <dgm:spPr/>
      <dgm:t>
        <a:bodyPr/>
        <a:lstStyle/>
        <a:p>
          <a:endParaRPr lang="en-US"/>
        </a:p>
      </dgm:t>
    </dgm:pt>
    <dgm:pt modelId="{0581F49C-768E-4369-BCDC-118029FAA39E}" type="pres">
      <dgm:prSet presAssocID="{032FBFF7-2F33-4C21-88CF-06A6143D1B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957F83-4E47-4366-94FB-2119A2839C34}" type="pres">
      <dgm:prSet presAssocID="{F6B81265-C3E2-4250-8AF0-4916AD7A55F0}" presName="node" presStyleLbl="node1" presStyleIdx="0" presStyleCnt="7" custScaleY="50843" custLinFactNeighborX="-18672" custLinFactNeighborY="-12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20467-09E4-429D-A753-CF9A28328FFA}" type="pres">
      <dgm:prSet presAssocID="{50D6ADD1-4B54-48DB-8312-203A97CC3430}" presName="sibTrans" presStyleCnt="0"/>
      <dgm:spPr/>
    </dgm:pt>
    <dgm:pt modelId="{97E0086A-9525-4E61-8191-7713C86AC590}" type="pres">
      <dgm:prSet presAssocID="{2357A4AD-A5FA-462D-B54C-3FAB49C314AE}" presName="node" presStyleLbl="node1" presStyleIdx="1" presStyleCnt="7" custScaleY="58274" custLinFactNeighborX="-1955" custLinFactNeighborY="-8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3C138-90C6-42C5-A8B0-1585CE1CAC77}" type="pres">
      <dgm:prSet presAssocID="{2E12188C-0849-43DC-B876-15DAFD7D2715}" presName="sibTrans" presStyleCnt="0"/>
      <dgm:spPr/>
    </dgm:pt>
    <dgm:pt modelId="{9403797A-E3BB-4285-AE05-C5615421DD22}" type="pres">
      <dgm:prSet presAssocID="{BC838DB7-7B0A-4847-969D-495050EE7A29}" presName="node" presStyleLbl="node1" presStyleIdx="2" presStyleCnt="7" custScaleX="69668" custLinFactY="17839" custLinFactNeighborX="141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4C34D-39D4-4278-9709-B52E3B79E7F4}" type="pres">
      <dgm:prSet presAssocID="{7112F67B-BAA5-4365-90CD-C0823A8443BF}" presName="sibTrans" presStyleCnt="0"/>
      <dgm:spPr/>
    </dgm:pt>
    <dgm:pt modelId="{447BB89B-7E1A-4B7D-8948-B3E5F6A7BBBE}" type="pres">
      <dgm:prSet presAssocID="{CDF181C6-A959-4158-AEA9-DD074CA52AFE}" presName="node" presStyleLbl="node1" presStyleIdx="3" presStyleCnt="7" custScaleY="49829" custLinFactNeighborX="-21121" custLinFactNeighborY="23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5852F-C569-49F3-A01B-36C375CA2AEB}" type="pres">
      <dgm:prSet presAssocID="{8EAACB9F-8F8E-4F58-819E-CB0B71F3BF45}" presName="sibTrans" presStyleCnt="0"/>
      <dgm:spPr/>
    </dgm:pt>
    <dgm:pt modelId="{102D6710-D587-4051-8B2F-B55A4C24B517}" type="pres">
      <dgm:prSet presAssocID="{3E8FFCEC-B3F6-4ACD-9A6E-1781E781FD1D}" presName="node" presStyleLbl="node1" presStyleIdx="4" presStyleCnt="7" custScaleY="53576" custLinFactNeighborX="13211" custLinFactNeighborY="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2EC4F-E53E-4E35-8AC8-03A332061B6B}" type="pres">
      <dgm:prSet presAssocID="{E4532206-C6EF-4C3E-B329-429C9C5A056C}" presName="sibTrans" presStyleCnt="0"/>
      <dgm:spPr/>
    </dgm:pt>
    <dgm:pt modelId="{D609F382-F73E-4C96-B555-8CE2B427B0BF}" type="pres">
      <dgm:prSet presAssocID="{4C3EC752-26C9-4DF9-9A92-DFE97FD2CA27}" presName="node" presStyleLbl="node1" presStyleIdx="5" presStyleCnt="7" custScaleY="62300" custLinFactX="-100000" custLinFactNeighborX="-127594" custLinFactNeighborY="99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E58D2-3D62-449A-8EEF-BF3E36AFC0D4}" type="pres">
      <dgm:prSet presAssocID="{D88B68E6-437B-417F-896F-E6EFD5F5F31A}" presName="sibTrans" presStyleCnt="0"/>
      <dgm:spPr/>
    </dgm:pt>
    <dgm:pt modelId="{A3855D68-E7B6-490E-A955-0CEDA3825BB8}" type="pres">
      <dgm:prSet presAssocID="{8D8AD3DF-CAFC-4398-A3C4-D088832F15C5}" presName="node" presStyleLbl="node1" presStyleIdx="6" presStyleCnt="7" custScaleY="59780" custLinFactNeighborX="13211" custLinFactNeighborY="20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868A0-9180-474E-B562-63B543124EFC}" srcId="{032FBFF7-2F33-4C21-88CF-06A6143D1BCB}" destId="{8D8AD3DF-CAFC-4398-A3C4-D088832F15C5}" srcOrd="6" destOrd="0" parTransId="{F52DEE99-275D-4075-8334-33FA5893A602}" sibTransId="{005DDB44-923F-4CEC-938A-909B2121EF26}"/>
    <dgm:cxn modelId="{B95BCF13-F551-4170-89A5-556D4D62436B}" type="presOf" srcId="{3E8FFCEC-B3F6-4ACD-9A6E-1781E781FD1D}" destId="{102D6710-D587-4051-8B2F-B55A4C24B517}" srcOrd="0" destOrd="0" presId="urn:microsoft.com/office/officeart/2005/8/layout/default#3"/>
    <dgm:cxn modelId="{8FCA2B05-0456-4A00-8EE9-32DC272DE715}" type="presOf" srcId="{2357A4AD-A5FA-462D-B54C-3FAB49C314AE}" destId="{97E0086A-9525-4E61-8191-7713C86AC590}" srcOrd="0" destOrd="0" presId="urn:microsoft.com/office/officeart/2005/8/layout/default#3"/>
    <dgm:cxn modelId="{943A2FE0-E0F7-4420-9728-7EAB6A5886CD}" type="presOf" srcId="{F6B81265-C3E2-4250-8AF0-4916AD7A55F0}" destId="{46957F83-4E47-4366-94FB-2119A2839C34}" srcOrd="0" destOrd="0" presId="urn:microsoft.com/office/officeart/2005/8/layout/default#3"/>
    <dgm:cxn modelId="{C55628C4-C003-43D6-8741-8352290B5CB6}" type="presOf" srcId="{CDF181C6-A959-4158-AEA9-DD074CA52AFE}" destId="{447BB89B-7E1A-4B7D-8948-B3E5F6A7BBBE}" srcOrd="0" destOrd="0" presId="urn:microsoft.com/office/officeart/2005/8/layout/default#3"/>
    <dgm:cxn modelId="{6F34F134-7EFA-4610-9FD3-59AE34EABE7B}" srcId="{032FBFF7-2F33-4C21-88CF-06A6143D1BCB}" destId="{F6B81265-C3E2-4250-8AF0-4916AD7A55F0}" srcOrd="0" destOrd="0" parTransId="{F396C70A-92BA-4DC1-AB1D-4017DAAA1C27}" sibTransId="{50D6ADD1-4B54-48DB-8312-203A97CC3430}"/>
    <dgm:cxn modelId="{668367F0-F6D1-4E8C-81CB-6FE6B8B753C2}" type="presOf" srcId="{4C3EC752-26C9-4DF9-9A92-DFE97FD2CA27}" destId="{D609F382-F73E-4C96-B555-8CE2B427B0BF}" srcOrd="0" destOrd="0" presId="urn:microsoft.com/office/officeart/2005/8/layout/default#3"/>
    <dgm:cxn modelId="{C04A16A0-61FE-4E78-9F89-F01C36423997}" srcId="{032FBFF7-2F33-4C21-88CF-06A6143D1BCB}" destId="{4C3EC752-26C9-4DF9-9A92-DFE97FD2CA27}" srcOrd="5" destOrd="0" parTransId="{DE7E6622-ECD5-4097-A731-795F99F97FE5}" sibTransId="{D88B68E6-437B-417F-896F-E6EFD5F5F31A}"/>
    <dgm:cxn modelId="{11E2FFE8-E680-48CC-94E7-E6BBE1E57D76}" srcId="{032FBFF7-2F33-4C21-88CF-06A6143D1BCB}" destId="{BC838DB7-7B0A-4847-969D-495050EE7A29}" srcOrd="2" destOrd="0" parTransId="{7EEB4B60-B146-4C52-8D04-AAC38790CC8D}" sibTransId="{7112F67B-BAA5-4365-90CD-C0823A8443BF}"/>
    <dgm:cxn modelId="{92C09719-FC0B-46EE-983E-419BE47CF722}" type="presOf" srcId="{BC838DB7-7B0A-4847-969D-495050EE7A29}" destId="{9403797A-E3BB-4285-AE05-C5615421DD22}" srcOrd="0" destOrd="0" presId="urn:microsoft.com/office/officeart/2005/8/layout/default#3"/>
    <dgm:cxn modelId="{8A7612C1-4C53-4839-AC82-A8939A6B7999}" type="presOf" srcId="{8D8AD3DF-CAFC-4398-A3C4-D088832F15C5}" destId="{A3855D68-E7B6-490E-A955-0CEDA3825BB8}" srcOrd="0" destOrd="0" presId="urn:microsoft.com/office/officeart/2005/8/layout/default#3"/>
    <dgm:cxn modelId="{5700F9D1-F371-4FB4-82F3-9B1E5977683A}" srcId="{032FBFF7-2F33-4C21-88CF-06A6143D1BCB}" destId="{3E8FFCEC-B3F6-4ACD-9A6E-1781E781FD1D}" srcOrd="4" destOrd="0" parTransId="{F463607D-5907-4169-B1E8-7647F20C5798}" sibTransId="{E4532206-C6EF-4C3E-B329-429C9C5A056C}"/>
    <dgm:cxn modelId="{087EAAF2-9526-42E2-845D-F13751501DEA}" type="presOf" srcId="{032FBFF7-2F33-4C21-88CF-06A6143D1BCB}" destId="{0581F49C-768E-4369-BCDC-118029FAA39E}" srcOrd="0" destOrd="0" presId="urn:microsoft.com/office/officeart/2005/8/layout/default#3"/>
    <dgm:cxn modelId="{31919BAE-9FEB-416D-B4AE-34EBFEBF6114}" srcId="{032FBFF7-2F33-4C21-88CF-06A6143D1BCB}" destId="{2357A4AD-A5FA-462D-B54C-3FAB49C314AE}" srcOrd="1" destOrd="0" parTransId="{0D43BD84-1E40-469A-84E7-F7DC996EEAB5}" sibTransId="{2E12188C-0849-43DC-B876-15DAFD7D2715}"/>
    <dgm:cxn modelId="{9E6F5D4E-1971-41A1-BB71-5698E34461E0}" srcId="{032FBFF7-2F33-4C21-88CF-06A6143D1BCB}" destId="{CDF181C6-A959-4158-AEA9-DD074CA52AFE}" srcOrd="3" destOrd="0" parTransId="{6928D90F-2B21-4499-8C1D-BA3F0321C622}" sibTransId="{8EAACB9F-8F8E-4F58-819E-CB0B71F3BF45}"/>
    <dgm:cxn modelId="{AE3F03D0-0CD0-4ECD-B0B2-6FDDE47CF580}" type="presParOf" srcId="{0581F49C-768E-4369-BCDC-118029FAA39E}" destId="{46957F83-4E47-4366-94FB-2119A2839C34}" srcOrd="0" destOrd="0" presId="urn:microsoft.com/office/officeart/2005/8/layout/default#3"/>
    <dgm:cxn modelId="{74005013-7407-4F19-8B1C-7CCCE365BC12}" type="presParOf" srcId="{0581F49C-768E-4369-BCDC-118029FAA39E}" destId="{3B220467-09E4-429D-A753-CF9A28328FFA}" srcOrd="1" destOrd="0" presId="urn:microsoft.com/office/officeart/2005/8/layout/default#3"/>
    <dgm:cxn modelId="{AEF6AB0D-DB3E-4B29-AF55-5C39564ECA91}" type="presParOf" srcId="{0581F49C-768E-4369-BCDC-118029FAA39E}" destId="{97E0086A-9525-4E61-8191-7713C86AC590}" srcOrd="2" destOrd="0" presId="urn:microsoft.com/office/officeart/2005/8/layout/default#3"/>
    <dgm:cxn modelId="{934E09A0-2197-4ACA-9866-E104F315C795}" type="presParOf" srcId="{0581F49C-768E-4369-BCDC-118029FAA39E}" destId="{0743C138-90C6-42C5-A8B0-1585CE1CAC77}" srcOrd="3" destOrd="0" presId="urn:microsoft.com/office/officeart/2005/8/layout/default#3"/>
    <dgm:cxn modelId="{72F5425D-B839-49F8-AC8F-DE8C08CA6391}" type="presParOf" srcId="{0581F49C-768E-4369-BCDC-118029FAA39E}" destId="{9403797A-E3BB-4285-AE05-C5615421DD22}" srcOrd="4" destOrd="0" presId="urn:microsoft.com/office/officeart/2005/8/layout/default#3"/>
    <dgm:cxn modelId="{39F3C10C-DF78-4BA8-A5D6-6E365C10F2E3}" type="presParOf" srcId="{0581F49C-768E-4369-BCDC-118029FAA39E}" destId="{2304C34D-39D4-4278-9709-B52E3B79E7F4}" srcOrd="5" destOrd="0" presId="urn:microsoft.com/office/officeart/2005/8/layout/default#3"/>
    <dgm:cxn modelId="{AE196144-5956-4A8A-8726-8A286627DAA2}" type="presParOf" srcId="{0581F49C-768E-4369-BCDC-118029FAA39E}" destId="{447BB89B-7E1A-4B7D-8948-B3E5F6A7BBBE}" srcOrd="6" destOrd="0" presId="urn:microsoft.com/office/officeart/2005/8/layout/default#3"/>
    <dgm:cxn modelId="{93D2033F-6AEC-4ABA-8178-05ADAAD00EAE}" type="presParOf" srcId="{0581F49C-768E-4369-BCDC-118029FAA39E}" destId="{2665852F-C569-49F3-A01B-36C375CA2AEB}" srcOrd="7" destOrd="0" presId="urn:microsoft.com/office/officeart/2005/8/layout/default#3"/>
    <dgm:cxn modelId="{3E7B64FE-3FB1-47AB-A368-6D19A1742370}" type="presParOf" srcId="{0581F49C-768E-4369-BCDC-118029FAA39E}" destId="{102D6710-D587-4051-8B2F-B55A4C24B517}" srcOrd="8" destOrd="0" presId="urn:microsoft.com/office/officeart/2005/8/layout/default#3"/>
    <dgm:cxn modelId="{65BB6A7E-2779-4DCF-A1FC-0F243C2A86D2}" type="presParOf" srcId="{0581F49C-768E-4369-BCDC-118029FAA39E}" destId="{3552EC4F-E53E-4E35-8AC8-03A332061B6B}" srcOrd="9" destOrd="0" presId="urn:microsoft.com/office/officeart/2005/8/layout/default#3"/>
    <dgm:cxn modelId="{69C65E06-4980-4D52-AA49-2912A6D40686}" type="presParOf" srcId="{0581F49C-768E-4369-BCDC-118029FAA39E}" destId="{D609F382-F73E-4C96-B555-8CE2B427B0BF}" srcOrd="10" destOrd="0" presId="urn:microsoft.com/office/officeart/2005/8/layout/default#3"/>
    <dgm:cxn modelId="{6D0C0A64-AA20-46FD-82A5-135BB822E29E}" type="presParOf" srcId="{0581F49C-768E-4369-BCDC-118029FAA39E}" destId="{47EE58D2-3D62-449A-8EEF-BF3E36AFC0D4}" srcOrd="11" destOrd="0" presId="urn:microsoft.com/office/officeart/2005/8/layout/default#3"/>
    <dgm:cxn modelId="{D8D29090-DE00-47E1-BDBA-5A4FBEB9CD25}" type="presParOf" srcId="{0581F49C-768E-4369-BCDC-118029FAA39E}" destId="{A3855D68-E7B6-490E-A955-0CEDA3825BB8}" srcOrd="1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48C748-F062-46C5-A2E5-F411A39CD23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E3DD8F8-DA82-44CE-B1A1-E80A8DEEB44B}">
      <dgm:prSet phldrT="[Text]" custT="1"/>
      <dgm:spPr/>
      <dgm:t>
        <a:bodyPr/>
        <a:lstStyle/>
        <a:p>
          <a:r>
            <a:rPr lang="en-US" sz="2000" dirty="0" smtClean="0"/>
            <a:t>Association</a:t>
          </a:r>
          <a:endParaRPr lang="en-US" sz="2000" dirty="0"/>
        </a:p>
      </dgm:t>
    </dgm:pt>
    <dgm:pt modelId="{2E166A29-5807-4553-8EEE-48E5AA3CDFC9}" type="parTrans" cxnId="{345123AA-9214-490F-A2E8-CE02FB1A44B3}">
      <dgm:prSet/>
      <dgm:spPr/>
      <dgm:t>
        <a:bodyPr/>
        <a:lstStyle/>
        <a:p>
          <a:endParaRPr lang="en-US"/>
        </a:p>
      </dgm:t>
    </dgm:pt>
    <dgm:pt modelId="{89842694-438C-45E0-B20F-5B5065A2D8EF}" type="sibTrans" cxnId="{345123AA-9214-490F-A2E8-CE02FB1A44B3}">
      <dgm:prSet/>
      <dgm:spPr/>
      <dgm:t>
        <a:bodyPr/>
        <a:lstStyle/>
        <a:p>
          <a:endParaRPr lang="en-US"/>
        </a:p>
      </dgm:t>
    </dgm:pt>
    <dgm:pt modelId="{9E8B5E98-7D2E-4CF4-BEF9-994BA13521F1}">
      <dgm:prSet phldrT="[Text]"/>
      <dgm:spPr/>
      <dgm:t>
        <a:bodyPr/>
        <a:lstStyle/>
        <a:p>
          <a:r>
            <a:rPr lang="en-US" dirty="0" smtClean="0"/>
            <a:t>Likely</a:t>
          </a:r>
          <a:endParaRPr lang="en-US" dirty="0"/>
        </a:p>
      </dgm:t>
    </dgm:pt>
    <dgm:pt modelId="{90E0E2D6-DB1F-4BED-B32D-A3479C96B757}" type="parTrans" cxnId="{2BBC9B25-7B82-4EEF-A5A0-65A4EF86F10C}">
      <dgm:prSet/>
      <dgm:spPr/>
      <dgm:t>
        <a:bodyPr/>
        <a:lstStyle/>
        <a:p>
          <a:endParaRPr lang="en-US"/>
        </a:p>
      </dgm:t>
    </dgm:pt>
    <dgm:pt modelId="{AF64220B-9570-4090-8712-AF4B691F6DE7}" type="sibTrans" cxnId="{2BBC9B25-7B82-4EEF-A5A0-65A4EF86F10C}">
      <dgm:prSet/>
      <dgm:spPr/>
      <dgm:t>
        <a:bodyPr/>
        <a:lstStyle/>
        <a:p>
          <a:endParaRPr lang="en-US"/>
        </a:p>
      </dgm:t>
    </dgm:pt>
    <dgm:pt modelId="{19A4FB02-2627-486C-BDA4-08CD21C73CDF}">
      <dgm:prSet phldrT="[Text]"/>
      <dgm:spPr/>
      <dgm:t>
        <a:bodyPr/>
        <a:lstStyle/>
        <a:p>
          <a:r>
            <a:rPr lang="en-US" dirty="0" smtClean="0"/>
            <a:t>Unlikely</a:t>
          </a:r>
          <a:endParaRPr lang="en-US" dirty="0"/>
        </a:p>
      </dgm:t>
    </dgm:pt>
    <dgm:pt modelId="{516C5A35-C5B9-4F1F-AC4B-C20B4304CCF9}" type="parTrans" cxnId="{CD077478-A7AE-452A-99E3-2F9715F89DF4}">
      <dgm:prSet/>
      <dgm:spPr/>
      <dgm:t>
        <a:bodyPr/>
        <a:lstStyle/>
        <a:p>
          <a:endParaRPr lang="en-US"/>
        </a:p>
      </dgm:t>
    </dgm:pt>
    <dgm:pt modelId="{DD675DEF-0696-440A-8F93-DC8773E282D9}" type="sibTrans" cxnId="{CD077478-A7AE-452A-99E3-2F9715F89DF4}">
      <dgm:prSet/>
      <dgm:spPr/>
      <dgm:t>
        <a:bodyPr/>
        <a:lstStyle/>
        <a:p>
          <a:endParaRPr lang="en-US"/>
        </a:p>
      </dgm:t>
    </dgm:pt>
    <dgm:pt modelId="{50DC479F-FB1C-4DEF-8681-27DC568DFF12}">
      <dgm:prSet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CCE54D13-DC94-4CBE-9C70-E0D724E07DE4}" type="parTrans" cxnId="{DEBA7565-85F2-4F87-86AC-DC5916D20607}">
      <dgm:prSet/>
      <dgm:spPr/>
      <dgm:t>
        <a:bodyPr/>
        <a:lstStyle/>
        <a:p>
          <a:endParaRPr lang="en-US"/>
        </a:p>
      </dgm:t>
    </dgm:pt>
    <dgm:pt modelId="{BEC88A43-B603-4C19-B094-3558D6F332DB}" type="sibTrans" cxnId="{DEBA7565-85F2-4F87-86AC-DC5916D20607}">
      <dgm:prSet/>
      <dgm:spPr/>
      <dgm:t>
        <a:bodyPr/>
        <a:lstStyle/>
        <a:p>
          <a:endParaRPr lang="en-US"/>
        </a:p>
      </dgm:t>
    </dgm:pt>
    <dgm:pt modelId="{55FBCC73-F3CA-4FFD-BDB7-1FD3FA301C37}">
      <dgm:prSet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5BDAC070-317F-43AC-9451-3968CF50B8A9}" type="parTrans" cxnId="{3AD4DA15-9472-4A36-B49E-3C93F616922E}">
      <dgm:prSet/>
      <dgm:spPr/>
      <dgm:t>
        <a:bodyPr/>
        <a:lstStyle/>
        <a:p>
          <a:endParaRPr lang="en-US"/>
        </a:p>
      </dgm:t>
    </dgm:pt>
    <dgm:pt modelId="{DC2208D3-9ABE-4C5A-A3FD-296F0C7D8C21}" type="sibTrans" cxnId="{3AD4DA15-9472-4A36-B49E-3C93F616922E}">
      <dgm:prSet/>
      <dgm:spPr/>
      <dgm:t>
        <a:bodyPr/>
        <a:lstStyle/>
        <a:p>
          <a:endParaRPr lang="en-US"/>
        </a:p>
      </dgm:t>
    </dgm:pt>
    <dgm:pt modelId="{0CF39C61-3B18-4DFD-AFAF-CB04FBB67DB6}">
      <dgm:prSet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C39CE464-08BB-499D-869E-87CE9F4AE28E}" type="parTrans" cxnId="{E427B8C5-37C6-4461-8E97-9C6BFAED8D6C}">
      <dgm:prSet/>
      <dgm:spPr/>
      <dgm:t>
        <a:bodyPr/>
        <a:lstStyle/>
        <a:p>
          <a:endParaRPr lang="en-US"/>
        </a:p>
      </dgm:t>
    </dgm:pt>
    <dgm:pt modelId="{C999310D-A39F-405D-B619-74364707312B}" type="sibTrans" cxnId="{E427B8C5-37C6-4461-8E97-9C6BFAED8D6C}">
      <dgm:prSet/>
      <dgm:spPr/>
      <dgm:t>
        <a:bodyPr/>
        <a:lstStyle/>
        <a:p>
          <a:endParaRPr lang="en-US"/>
        </a:p>
      </dgm:t>
    </dgm:pt>
    <dgm:pt modelId="{8157DD95-99AD-40D8-A32E-DB4B57A2FA5D}">
      <dgm:prSet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FAB0B486-8FC9-4B44-AD6F-E35BE778AB34}" type="parTrans" cxnId="{C78B18AA-6C60-4EAF-BECE-E46211010F84}">
      <dgm:prSet/>
      <dgm:spPr/>
      <dgm:t>
        <a:bodyPr/>
        <a:lstStyle/>
        <a:p>
          <a:endParaRPr lang="en-US"/>
        </a:p>
      </dgm:t>
    </dgm:pt>
    <dgm:pt modelId="{2FBC18E1-BD2A-4135-8792-195E5833D98F}" type="sibTrans" cxnId="{C78B18AA-6C60-4EAF-BECE-E46211010F84}">
      <dgm:prSet/>
      <dgm:spPr/>
      <dgm:t>
        <a:bodyPr/>
        <a:lstStyle/>
        <a:p>
          <a:endParaRPr lang="en-US"/>
        </a:p>
      </dgm:t>
    </dgm:pt>
    <dgm:pt modelId="{C23B991F-84AE-4446-BFAE-E916E137471F}">
      <dgm:prSet/>
      <dgm:spPr/>
      <dgm:t>
        <a:bodyPr/>
        <a:lstStyle/>
        <a:p>
          <a:r>
            <a:rPr lang="en-US" dirty="0" smtClean="0"/>
            <a:t>Cause</a:t>
          </a:r>
          <a:endParaRPr lang="en-US" dirty="0"/>
        </a:p>
      </dgm:t>
    </dgm:pt>
    <dgm:pt modelId="{63B3FC26-0228-4578-81CB-B817F46F286D}" type="parTrans" cxnId="{EF88B9E2-DA5E-4171-93FF-559EF1D33174}">
      <dgm:prSet/>
      <dgm:spPr/>
      <dgm:t>
        <a:bodyPr/>
        <a:lstStyle/>
        <a:p>
          <a:endParaRPr lang="en-US"/>
        </a:p>
      </dgm:t>
    </dgm:pt>
    <dgm:pt modelId="{ED4DBFBA-68D3-4868-AEA2-D3E5561F4F35}" type="sibTrans" cxnId="{EF88B9E2-DA5E-4171-93FF-559EF1D33174}">
      <dgm:prSet/>
      <dgm:spPr/>
      <dgm:t>
        <a:bodyPr/>
        <a:lstStyle/>
        <a:p>
          <a:endParaRPr lang="en-US"/>
        </a:p>
      </dgm:t>
    </dgm:pt>
    <dgm:pt modelId="{8C8D59C0-5246-4753-9227-0A0D6B31552B}" type="pres">
      <dgm:prSet presAssocID="{D948C748-F062-46C5-A2E5-F411A39CD23D}" presName="linearFlow" presStyleCnt="0">
        <dgm:presLayoutVars>
          <dgm:resizeHandles val="exact"/>
        </dgm:presLayoutVars>
      </dgm:prSet>
      <dgm:spPr/>
    </dgm:pt>
    <dgm:pt modelId="{7509B3E8-43AC-4DBD-8BBB-85ACB103FB61}" type="pres">
      <dgm:prSet presAssocID="{AE3DD8F8-DA82-44CE-B1A1-E80A8DEEB44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8AACD-E1B0-4194-A38E-2E60A9359B4C}" type="pres">
      <dgm:prSet presAssocID="{89842694-438C-45E0-B20F-5B5065A2D8EF}" presName="sibTrans" presStyleLbl="sibTrans2D1" presStyleIdx="0" presStyleCnt="7"/>
      <dgm:spPr/>
      <dgm:t>
        <a:bodyPr/>
        <a:lstStyle/>
        <a:p>
          <a:endParaRPr lang="en-US"/>
        </a:p>
      </dgm:t>
    </dgm:pt>
    <dgm:pt modelId="{AD87E63E-79B8-4628-AD1D-20AAA566E26C}" type="pres">
      <dgm:prSet presAssocID="{89842694-438C-45E0-B20F-5B5065A2D8EF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70F2C11E-0FE5-4211-9535-608AAC12B09F}" type="pres">
      <dgm:prSet presAssocID="{55FBCC73-F3CA-4FFD-BDB7-1FD3FA301C37}" presName="node" presStyleLbl="node1" presStyleIdx="1" presStyleCnt="8" custLinFactNeighborX="-89937" custLinFactNeighborY="-17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629F0-029B-4533-A5AF-1C8250D8B5C2}" type="pres">
      <dgm:prSet presAssocID="{DC2208D3-9ABE-4C5A-A3FD-296F0C7D8C21}" presName="sibTrans" presStyleLbl="sibTrans2D1" presStyleIdx="1" presStyleCnt="7" custAng="19349023" custFlipVert="1" custScaleX="65019" custScaleY="112307" custLinFactY="-65895" custLinFactNeighborX="91424" custLinFactNeighborY="-100000"/>
      <dgm:spPr/>
      <dgm:t>
        <a:bodyPr/>
        <a:lstStyle/>
        <a:p>
          <a:endParaRPr lang="en-US"/>
        </a:p>
      </dgm:t>
    </dgm:pt>
    <dgm:pt modelId="{54E20D28-DD35-4054-841B-00469BBB8667}" type="pres">
      <dgm:prSet presAssocID="{DC2208D3-9ABE-4C5A-A3FD-296F0C7D8C2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87D0F624-34B6-4362-8EBE-47468A392696}" type="pres">
      <dgm:prSet presAssocID="{50DC479F-FB1C-4DEF-8681-27DC568DFF12}" presName="node" presStyleLbl="node1" presStyleIdx="2" presStyleCnt="8" custLinFactY="-98559" custLinFactNeighborX="743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D22DA-CC58-4342-896F-017086D451CE}" type="pres">
      <dgm:prSet presAssocID="{BEC88A43-B603-4C19-B094-3558D6F332DB}" presName="sibTrans" presStyleLbl="sibTrans2D1" presStyleIdx="2" presStyleCnt="7"/>
      <dgm:spPr/>
      <dgm:t>
        <a:bodyPr/>
        <a:lstStyle/>
        <a:p>
          <a:endParaRPr lang="en-US"/>
        </a:p>
      </dgm:t>
    </dgm:pt>
    <dgm:pt modelId="{4718A00E-37C0-4975-BA37-E478458BB3CD}" type="pres">
      <dgm:prSet presAssocID="{BEC88A43-B603-4C19-B094-3558D6F332DB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F1142C4D-1A6C-453B-BA0A-3274329A5BE7}" type="pres">
      <dgm:prSet presAssocID="{9E8B5E98-7D2E-4CF4-BEF9-994BA13521F1}" presName="node" presStyleLbl="node1" presStyleIdx="3" presStyleCnt="8" custLinFactY="-4979" custLinFactNeighborX="-2315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107FC-A73D-4B34-9104-3847F2742F93}" type="pres">
      <dgm:prSet presAssocID="{AF64220B-9570-4090-8712-AF4B691F6DE7}" presName="sibTrans" presStyleLbl="sibTrans2D1" presStyleIdx="3" presStyleCnt="7" custAng="2637415" custScaleX="82944" custScaleY="198965" custLinFactY="-100000" custLinFactNeighborX="83878" custLinFactNeighborY="-155921"/>
      <dgm:spPr/>
      <dgm:t>
        <a:bodyPr/>
        <a:lstStyle/>
        <a:p>
          <a:endParaRPr lang="en-US"/>
        </a:p>
      </dgm:t>
    </dgm:pt>
    <dgm:pt modelId="{46A334A7-C25C-445E-A4A7-7AE179487B47}" type="pres">
      <dgm:prSet presAssocID="{AF64220B-9570-4090-8712-AF4B691F6DE7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6B0F2A83-F073-44C0-B11B-7E8FCB4F7ED4}" type="pres">
      <dgm:prSet presAssocID="{19A4FB02-2627-486C-BDA4-08CD21C73CDF}" presName="node" presStyleLbl="node1" presStyleIdx="4" presStyleCnt="8" custLinFactX="53633" custLinFactY="-100000" custLinFactNeighborX="100000" custLinFactNeighborY="-158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6772C-D69C-4589-A663-897F53454B49}" type="pres">
      <dgm:prSet presAssocID="{DD675DEF-0696-440A-8F93-DC8773E282D9}" presName="sibTrans" presStyleLbl="sibTrans2D1" presStyleIdx="4" presStyleCnt="7"/>
      <dgm:spPr/>
      <dgm:t>
        <a:bodyPr/>
        <a:lstStyle/>
        <a:p>
          <a:endParaRPr lang="en-US"/>
        </a:p>
      </dgm:t>
    </dgm:pt>
    <dgm:pt modelId="{B51F89DD-6648-4DCE-8ED5-37E33252E6F8}" type="pres">
      <dgm:prSet presAssocID="{DD675DEF-0696-440A-8F93-DC8773E282D9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87761375-CCAF-4046-917F-16D59E1E0809}" type="pres">
      <dgm:prSet presAssocID="{8157DD95-99AD-40D8-A32E-DB4B57A2FA5D}" presName="node" presStyleLbl="node1" presStyleIdx="5" presStyleCnt="8" custLinFactX="100000" custLinFactY="-60190" custLinFactNeighborX="15726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374D7-3827-423B-B0CB-84523A44B9C6}" type="pres">
      <dgm:prSet presAssocID="{2FBC18E1-BD2A-4135-8792-195E5833D98F}" presName="sibTrans" presStyleLbl="sibTrans2D1" presStyleIdx="5" presStyleCnt="7" custAng="7074001" custFlipVert="1" custFlipHor="1" custScaleX="73671" custScaleY="148351" custLinFactY="-100000" custLinFactNeighborX="-73318" custLinFactNeighborY="-133201"/>
      <dgm:spPr/>
      <dgm:t>
        <a:bodyPr/>
        <a:lstStyle/>
        <a:p>
          <a:endParaRPr lang="en-US"/>
        </a:p>
      </dgm:t>
    </dgm:pt>
    <dgm:pt modelId="{9F6DEF35-3F88-4AC5-B7C4-B1DBDD786099}" type="pres">
      <dgm:prSet presAssocID="{2FBC18E1-BD2A-4135-8792-195E5833D98F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15203C4C-1FC8-41AB-9ED2-E0A65680C348}" type="pres">
      <dgm:prSet presAssocID="{0CF39C61-3B18-4DFD-AFAF-CB04FBB67DB6}" presName="node" presStyleLbl="node1" presStyleIdx="6" presStyleCnt="8" custLinFactY="-183765" custLinFactNeighborX="68288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53C01-9BE6-420E-B0E9-274B59544DFF}" type="pres">
      <dgm:prSet presAssocID="{C999310D-A39F-405D-B619-74364707312B}" presName="sibTrans" presStyleLbl="sibTrans2D1" presStyleIdx="6" presStyleCnt="7" custAng="3553580" custScaleX="41572" custScaleY="165645" custLinFactNeighborX="67797" custLinFactNeighborY="39659"/>
      <dgm:spPr/>
      <dgm:t>
        <a:bodyPr/>
        <a:lstStyle/>
        <a:p>
          <a:endParaRPr lang="en-US"/>
        </a:p>
      </dgm:t>
    </dgm:pt>
    <dgm:pt modelId="{4B252A36-3A35-4E57-8294-889B12602CB8}" type="pres">
      <dgm:prSet presAssocID="{C999310D-A39F-405D-B619-74364707312B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99C9897F-97D2-4EAA-BF17-C6B50DE648F4}" type="pres">
      <dgm:prSet presAssocID="{C23B991F-84AE-4446-BFAE-E916E137471F}" presName="node" presStyleLbl="node1" presStyleIdx="7" presStyleCnt="8" custLinFactX="100000" custLinFactY="-12356" custLinFactNeighborX="17837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ACD086-C8D0-4699-AC03-1B949533450B}" type="presOf" srcId="{C23B991F-84AE-4446-BFAE-E916E137471F}" destId="{99C9897F-97D2-4EAA-BF17-C6B50DE648F4}" srcOrd="0" destOrd="0" presId="urn:microsoft.com/office/officeart/2005/8/layout/process2"/>
    <dgm:cxn modelId="{5EEF11F8-8A21-455E-B2B0-7A820C20DEF2}" type="presOf" srcId="{DC2208D3-9ABE-4C5A-A3FD-296F0C7D8C21}" destId="{54E20D28-DD35-4054-841B-00469BBB8667}" srcOrd="1" destOrd="0" presId="urn:microsoft.com/office/officeart/2005/8/layout/process2"/>
    <dgm:cxn modelId="{DEBA7565-85F2-4F87-86AC-DC5916D20607}" srcId="{D948C748-F062-46C5-A2E5-F411A39CD23D}" destId="{50DC479F-FB1C-4DEF-8681-27DC568DFF12}" srcOrd="2" destOrd="0" parTransId="{CCE54D13-DC94-4CBE-9C70-E0D724E07DE4}" sibTransId="{BEC88A43-B603-4C19-B094-3558D6F332DB}"/>
    <dgm:cxn modelId="{5612B7EF-56F7-4AD2-A283-DC20253E718A}" type="presOf" srcId="{9E8B5E98-7D2E-4CF4-BEF9-994BA13521F1}" destId="{F1142C4D-1A6C-453B-BA0A-3274329A5BE7}" srcOrd="0" destOrd="0" presId="urn:microsoft.com/office/officeart/2005/8/layout/process2"/>
    <dgm:cxn modelId="{2BBC9B25-7B82-4EEF-A5A0-65A4EF86F10C}" srcId="{D948C748-F062-46C5-A2E5-F411A39CD23D}" destId="{9E8B5E98-7D2E-4CF4-BEF9-994BA13521F1}" srcOrd="3" destOrd="0" parTransId="{90E0E2D6-DB1F-4BED-B32D-A3479C96B757}" sibTransId="{AF64220B-9570-4090-8712-AF4B691F6DE7}"/>
    <dgm:cxn modelId="{92052C34-933C-408E-9015-2048BDB03F2A}" type="presOf" srcId="{19A4FB02-2627-486C-BDA4-08CD21C73CDF}" destId="{6B0F2A83-F073-44C0-B11B-7E8FCB4F7ED4}" srcOrd="0" destOrd="0" presId="urn:microsoft.com/office/officeart/2005/8/layout/process2"/>
    <dgm:cxn modelId="{EF88B9E2-DA5E-4171-93FF-559EF1D33174}" srcId="{D948C748-F062-46C5-A2E5-F411A39CD23D}" destId="{C23B991F-84AE-4446-BFAE-E916E137471F}" srcOrd="7" destOrd="0" parTransId="{63B3FC26-0228-4578-81CB-B817F46F286D}" sibTransId="{ED4DBFBA-68D3-4868-AEA2-D3E5561F4F35}"/>
    <dgm:cxn modelId="{C7CEA17E-1A75-4019-8BB4-52CDD38E0CE5}" type="presOf" srcId="{0CF39C61-3B18-4DFD-AFAF-CB04FBB67DB6}" destId="{15203C4C-1FC8-41AB-9ED2-E0A65680C348}" srcOrd="0" destOrd="0" presId="urn:microsoft.com/office/officeart/2005/8/layout/process2"/>
    <dgm:cxn modelId="{E427B8C5-37C6-4461-8E97-9C6BFAED8D6C}" srcId="{D948C748-F062-46C5-A2E5-F411A39CD23D}" destId="{0CF39C61-3B18-4DFD-AFAF-CB04FBB67DB6}" srcOrd="6" destOrd="0" parTransId="{C39CE464-08BB-499D-869E-87CE9F4AE28E}" sibTransId="{C999310D-A39F-405D-B619-74364707312B}"/>
    <dgm:cxn modelId="{CADA25B5-CB98-4C89-BA64-0A76DE50F892}" type="presOf" srcId="{DC2208D3-9ABE-4C5A-A3FD-296F0C7D8C21}" destId="{582629F0-029B-4533-A5AF-1C8250D8B5C2}" srcOrd="0" destOrd="0" presId="urn:microsoft.com/office/officeart/2005/8/layout/process2"/>
    <dgm:cxn modelId="{CD077478-A7AE-452A-99E3-2F9715F89DF4}" srcId="{D948C748-F062-46C5-A2E5-F411A39CD23D}" destId="{19A4FB02-2627-486C-BDA4-08CD21C73CDF}" srcOrd="4" destOrd="0" parTransId="{516C5A35-C5B9-4F1F-AC4B-C20B4304CCF9}" sibTransId="{DD675DEF-0696-440A-8F93-DC8773E282D9}"/>
    <dgm:cxn modelId="{6BE0D968-7723-4425-831E-0AE879609F5F}" type="presOf" srcId="{2FBC18E1-BD2A-4135-8792-195E5833D98F}" destId="{A67374D7-3827-423B-B0CB-84523A44B9C6}" srcOrd="0" destOrd="0" presId="urn:microsoft.com/office/officeart/2005/8/layout/process2"/>
    <dgm:cxn modelId="{C78B18AA-6C60-4EAF-BECE-E46211010F84}" srcId="{D948C748-F062-46C5-A2E5-F411A39CD23D}" destId="{8157DD95-99AD-40D8-A32E-DB4B57A2FA5D}" srcOrd="5" destOrd="0" parTransId="{FAB0B486-8FC9-4B44-AD6F-E35BE778AB34}" sibTransId="{2FBC18E1-BD2A-4135-8792-195E5833D98F}"/>
    <dgm:cxn modelId="{60691347-82B3-4A51-BE9A-AE7C0D00438C}" type="presOf" srcId="{89842694-438C-45E0-B20F-5B5065A2D8EF}" destId="{7228AACD-E1B0-4194-A38E-2E60A9359B4C}" srcOrd="0" destOrd="0" presId="urn:microsoft.com/office/officeart/2005/8/layout/process2"/>
    <dgm:cxn modelId="{41BD7AFF-4E52-4ADC-A61D-6A4ADD6F529B}" type="presOf" srcId="{C999310D-A39F-405D-B619-74364707312B}" destId="{4B252A36-3A35-4E57-8294-889B12602CB8}" srcOrd="1" destOrd="0" presId="urn:microsoft.com/office/officeart/2005/8/layout/process2"/>
    <dgm:cxn modelId="{F2EDAE87-F1A4-44DF-B63E-349942EF99D1}" type="presOf" srcId="{C999310D-A39F-405D-B619-74364707312B}" destId="{5F553C01-9BE6-420E-B0E9-274B59544DFF}" srcOrd="0" destOrd="0" presId="urn:microsoft.com/office/officeart/2005/8/layout/process2"/>
    <dgm:cxn modelId="{A978D55F-3970-4C49-B15A-B9BD775B60BE}" type="presOf" srcId="{89842694-438C-45E0-B20F-5B5065A2D8EF}" destId="{AD87E63E-79B8-4628-AD1D-20AAA566E26C}" srcOrd="1" destOrd="0" presId="urn:microsoft.com/office/officeart/2005/8/layout/process2"/>
    <dgm:cxn modelId="{9A43DB30-9F63-493E-9C47-55A8080C5F0D}" type="presOf" srcId="{50DC479F-FB1C-4DEF-8681-27DC568DFF12}" destId="{87D0F624-34B6-4362-8EBE-47468A392696}" srcOrd="0" destOrd="0" presId="urn:microsoft.com/office/officeart/2005/8/layout/process2"/>
    <dgm:cxn modelId="{C7A5A366-7F3D-44E0-BE24-14701581C87B}" type="presOf" srcId="{8157DD95-99AD-40D8-A32E-DB4B57A2FA5D}" destId="{87761375-CCAF-4046-917F-16D59E1E0809}" srcOrd="0" destOrd="0" presId="urn:microsoft.com/office/officeart/2005/8/layout/process2"/>
    <dgm:cxn modelId="{B26FB495-8192-4787-9813-624345DA47E9}" type="presOf" srcId="{2FBC18E1-BD2A-4135-8792-195E5833D98F}" destId="{9F6DEF35-3F88-4AC5-B7C4-B1DBDD786099}" srcOrd="1" destOrd="0" presId="urn:microsoft.com/office/officeart/2005/8/layout/process2"/>
    <dgm:cxn modelId="{A9C697E5-AE86-4815-9C66-104BD968FF9D}" type="presOf" srcId="{AF64220B-9570-4090-8712-AF4B691F6DE7}" destId="{051107FC-A73D-4B34-9104-3847F2742F93}" srcOrd="0" destOrd="0" presId="urn:microsoft.com/office/officeart/2005/8/layout/process2"/>
    <dgm:cxn modelId="{F9D23C73-5C9F-45AF-B759-CCE03A05F2AB}" type="presOf" srcId="{AE3DD8F8-DA82-44CE-B1A1-E80A8DEEB44B}" destId="{7509B3E8-43AC-4DBD-8BBB-85ACB103FB61}" srcOrd="0" destOrd="0" presId="urn:microsoft.com/office/officeart/2005/8/layout/process2"/>
    <dgm:cxn modelId="{345123AA-9214-490F-A2E8-CE02FB1A44B3}" srcId="{D948C748-F062-46C5-A2E5-F411A39CD23D}" destId="{AE3DD8F8-DA82-44CE-B1A1-E80A8DEEB44B}" srcOrd="0" destOrd="0" parTransId="{2E166A29-5807-4553-8EEE-48E5AA3CDFC9}" sibTransId="{89842694-438C-45E0-B20F-5B5065A2D8EF}"/>
    <dgm:cxn modelId="{00603361-C3B8-4F52-B100-9FC711A720A4}" type="presOf" srcId="{DD675DEF-0696-440A-8F93-DC8773E282D9}" destId="{B51F89DD-6648-4DCE-8ED5-37E33252E6F8}" srcOrd="1" destOrd="0" presId="urn:microsoft.com/office/officeart/2005/8/layout/process2"/>
    <dgm:cxn modelId="{6D2FBA57-18D3-4F25-A2FC-29063F19B566}" type="presOf" srcId="{AF64220B-9570-4090-8712-AF4B691F6DE7}" destId="{46A334A7-C25C-445E-A4A7-7AE179487B47}" srcOrd="1" destOrd="0" presId="urn:microsoft.com/office/officeart/2005/8/layout/process2"/>
    <dgm:cxn modelId="{6A0E5721-9BCC-496D-B8B9-C653FFF24514}" type="presOf" srcId="{DD675DEF-0696-440A-8F93-DC8773E282D9}" destId="{B8C6772C-D69C-4589-A663-897F53454B49}" srcOrd="0" destOrd="0" presId="urn:microsoft.com/office/officeart/2005/8/layout/process2"/>
    <dgm:cxn modelId="{4936EAB9-0312-4997-82E4-BF1E9AE58F43}" type="presOf" srcId="{BEC88A43-B603-4C19-B094-3558D6F332DB}" destId="{4718A00E-37C0-4975-BA37-E478458BB3CD}" srcOrd="1" destOrd="0" presId="urn:microsoft.com/office/officeart/2005/8/layout/process2"/>
    <dgm:cxn modelId="{2C5D5257-D8BE-435A-B806-5490B8576596}" type="presOf" srcId="{55FBCC73-F3CA-4FFD-BDB7-1FD3FA301C37}" destId="{70F2C11E-0FE5-4211-9535-608AAC12B09F}" srcOrd="0" destOrd="0" presId="urn:microsoft.com/office/officeart/2005/8/layout/process2"/>
    <dgm:cxn modelId="{3AD4DA15-9472-4A36-B49E-3C93F616922E}" srcId="{D948C748-F062-46C5-A2E5-F411A39CD23D}" destId="{55FBCC73-F3CA-4FFD-BDB7-1FD3FA301C37}" srcOrd="1" destOrd="0" parTransId="{5BDAC070-317F-43AC-9451-3968CF50B8A9}" sibTransId="{DC2208D3-9ABE-4C5A-A3FD-296F0C7D8C21}"/>
    <dgm:cxn modelId="{0825FBFD-944D-44FC-BD78-2613DDE6C199}" type="presOf" srcId="{D948C748-F062-46C5-A2E5-F411A39CD23D}" destId="{8C8D59C0-5246-4753-9227-0A0D6B31552B}" srcOrd="0" destOrd="0" presId="urn:microsoft.com/office/officeart/2005/8/layout/process2"/>
    <dgm:cxn modelId="{75CAFDC3-CF04-40DB-8022-4C407071BFFE}" type="presOf" srcId="{BEC88A43-B603-4C19-B094-3558D6F332DB}" destId="{CEED22DA-CC58-4342-896F-017086D451CE}" srcOrd="0" destOrd="0" presId="urn:microsoft.com/office/officeart/2005/8/layout/process2"/>
    <dgm:cxn modelId="{D2B05ACA-4B4E-47FC-8ACC-B0DAA2985699}" type="presParOf" srcId="{8C8D59C0-5246-4753-9227-0A0D6B31552B}" destId="{7509B3E8-43AC-4DBD-8BBB-85ACB103FB61}" srcOrd="0" destOrd="0" presId="urn:microsoft.com/office/officeart/2005/8/layout/process2"/>
    <dgm:cxn modelId="{6AAF42BB-94E7-4BC6-B8F8-8E09FC8D597A}" type="presParOf" srcId="{8C8D59C0-5246-4753-9227-0A0D6B31552B}" destId="{7228AACD-E1B0-4194-A38E-2E60A9359B4C}" srcOrd="1" destOrd="0" presId="urn:microsoft.com/office/officeart/2005/8/layout/process2"/>
    <dgm:cxn modelId="{06252161-6C37-4B0B-B6A7-50742C4692E9}" type="presParOf" srcId="{7228AACD-E1B0-4194-A38E-2E60A9359B4C}" destId="{AD87E63E-79B8-4628-AD1D-20AAA566E26C}" srcOrd="0" destOrd="0" presId="urn:microsoft.com/office/officeart/2005/8/layout/process2"/>
    <dgm:cxn modelId="{185A6AF8-1C99-472F-8C3F-A0FD0A9EDD52}" type="presParOf" srcId="{8C8D59C0-5246-4753-9227-0A0D6B31552B}" destId="{70F2C11E-0FE5-4211-9535-608AAC12B09F}" srcOrd="2" destOrd="0" presId="urn:microsoft.com/office/officeart/2005/8/layout/process2"/>
    <dgm:cxn modelId="{E1506B8D-18F5-44D7-A9A2-493062955405}" type="presParOf" srcId="{8C8D59C0-5246-4753-9227-0A0D6B31552B}" destId="{582629F0-029B-4533-A5AF-1C8250D8B5C2}" srcOrd="3" destOrd="0" presId="urn:microsoft.com/office/officeart/2005/8/layout/process2"/>
    <dgm:cxn modelId="{776150D0-BE92-458F-95F9-490089934811}" type="presParOf" srcId="{582629F0-029B-4533-A5AF-1C8250D8B5C2}" destId="{54E20D28-DD35-4054-841B-00469BBB8667}" srcOrd="0" destOrd="0" presId="urn:microsoft.com/office/officeart/2005/8/layout/process2"/>
    <dgm:cxn modelId="{12A63DB1-9D17-46CE-A305-70AB0EABC568}" type="presParOf" srcId="{8C8D59C0-5246-4753-9227-0A0D6B31552B}" destId="{87D0F624-34B6-4362-8EBE-47468A392696}" srcOrd="4" destOrd="0" presId="urn:microsoft.com/office/officeart/2005/8/layout/process2"/>
    <dgm:cxn modelId="{85567903-A8E3-4F9F-83DC-6795F0D00DED}" type="presParOf" srcId="{8C8D59C0-5246-4753-9227-0A0D6B31552B}" destId="{CEED22DA-CC58-4342-896F-017086D451CE}" srcOrd="5" destOrd="0" presId="urn:microsoft.com/office/officeart/2005/8/layout/process2"/>
    <dgm:cxn modelId="{D3DCA07A-96BA-48FD-9BFB-BB6CA1879164}" type="presParOf" srcId="{CEED22DA-CC58-4342-896F-017086D451CE}" destId="{4718A00E-37C0-4975-BA37-E478458BB3CD}" srcOrd="0" destOrd="0" presId="urn:microsoft.com/office/officeart/2005/8/layout/process2"/>
    <dgm:cxn modelId="{4BC98CE3-23D1-4CAC-BF96-470B6855C44A}" type="presParOf" srcId="{8C8D59C0-5246-4753-9227-0A0D6B31552B}" destId="{F1142C4D-1A6C-453B-BA0A-3274329A5BE7}" srcOrd="6" destOrd="0" presId="urn:microsoft.com/office/officeart/2005/8/layout/process2"/>
    <dgm:cxn modelId="{8E19E1AB-0682-4B65-9D82-D2B7BE463D8E}" type="presParOf" srcId="{8C8D59C0-5246-4753-9227-0A0D6B31552B}" destId="{051107FC-A73D-4B34-9104-3847F2742F93}" srcOrd="7" destOrd="0" presId="urn:microsoft.com/office/officeart/2005/8/layout/process2"/>
    <dgm:cxn modelId="{32595F95-5936-459C-9579-3215371444BE}" type="presParOf" srcId="{051107FC-A73D-4B34-9104-3847F2742F93}" destId="{46A334A7-C25C-445E-A4A7-7AE179487B47}" srcOrd="0" destOrd="0" presId="urn:microsoft.com/office/officeart/2005/8/layout/process2"/>
    <dgm:cxn modelId="{9C8B942E-1F83-4E79-B01A-6FBE6AAD4D64}" type="presParOf" srcId="{8C8D59C0-5246-4753-9227-0A0D6B31552B}" destId="{6B0F2A83-F073-44C0-B11B-7E8FCB4F7ED4}" srcOrd="8" destOrd="0" presId="urn:microsoft.com/office/officeart/2005/8/layout/process2"/>
    <dgm:cxn modelId="{B8405131-D414-49DE-A28A-FD863A01CCE3}" type="presParOf" srcId="{8C8D59C0-5246-4753-9227-0A0D6B31552B}" destId="{B8C6772C-D69C-4589-A663-897F53454B49}" srcOrd="9" destOrd="0" presId="urn:microsoft.com/office/officeart/2005/8/layout/process2"/>
    <dgm:cxn modelId="{E2478ADB-7428-4689-9132-6377221E87FF}" type="presParOf" srcId="{B8C6772C-D69C-4589-A663-897F53454B49}" destId="{B51F89DD-6648-4DCE-8ED5-37E33252E6F8}" srcOrd="0" destOrd="0" presId="urn:microsoft.com/office/officeart/2005/8/layout/process2"/>
    <dgm:cxn modelId="{40D2CA15-3512-4666-B184-0B935110F372}" type="presParOf" srcId="{8C8D59C0-5246-4753-9227-0A0D6B31552B}" destId="{87761375-CCAF-4046-917F-16D59E1E0809}" srcOrd="10" destOrd="0" presId="urn:microsoft.com/office/officeart/2005/8/layout/process2"/>
    <dgm:cxn modelId="{7417AF7F-91EA-468C-A5C2-5C0732F56A7F}" type="presParOf" srcId="{8C8D59C0-5246-4753-9227-0A0D6B31552B}" destId="{A67374D7-3827-423B-B0CB-84523A44B9C6}" srcOrd="11" destOrd="0" presId="urn:microsoft.com/office/officeart/2005/8/layout/process2"/>
    <dgm:cxn modelId="{B81A9D97-19A8-4C02-BB2C-206CE76EB10B}" type="presParOf" srcId="{A67374D7-3827-423B-B0CB-84523A44B9C6}" destId="{9F6DEF35-3F88-4AC5-B7C4-B1DBDD786099}" srcOrd="0" destOrd="0" presId="urn:microsoft.com/office/officeart/2005/8/layout/process2"/>
    <dgm:cxn modelId="{D5C3675E-3A95-4792-B22A-20AE617E6658}" type="presParOf" srcId="{8C8D59C0-5246-4753-9227-0A0D6B31552B}" destId="{15203C4C-1FC8-41AB-9ED2-E0A65680C348}" srcOrd="12" destOrd="0" presId="urn:microsoft.com/office/officeart/2005/8/layout/process2"/>
    <dgm:cxn modelId="{97CA2297-3297-4492-AEAE-F48752EB4B35}" type="presParOf" srcId="{8C8D59C0-5246-4753-9227-0A0D6B31552B}" destId="{5F553C01-9BE6-420E-B0E9-274B59544DFF}" srcOrd="13" destOrd="0" presId="urn:microsoft.com/office/officeart/2005/8/layout/process2"/>
    <dgm:cxn modelId="{E3A196DF-DF7C-45FE-9423-43D6EFACD11E}" type="presParOf" srcId="{5F553C01-9BE6-420E-B0E9-274B59544DFF}" destId="{4B252A36-3A35-4E57-8294-889B12602CB8}" srcOrd="0" destOrd="0" presId="urn:microsoft.com/office/officeart/2005/8/layout/process2"/>
    <dgm:cxn modelId="{9672BE67-2BC9-4AF0-9A8A-A7CB89F603EA}" type="presParOf" srcId="{8C8D59C0-5246-4753-9227-0A0D6B31552B}" destId="{99C9897F-97D2-4EAA-BF17-C6B50DE648F4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96808-3501-4AA1-8755-356EE40BAFB8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84AF7-F2A7-4C2A-BB9A-C7CADCB8F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18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DF390-53B7-4E6F-9B17-EF58C5311C3D}" type="slidenum">
              <a:rPr lang="en-US"/>
              <a:pPr/>
              <a:t>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9D40F-E043-419A-89CD-17093FD603FA}" type="slidenum">
              <a:rPr lang="en-US"/>
              <a:pPr/>
              <a:t>17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dirty="0"/>
              <a:t>Necessary and sufficient</a:t>
            </a:r>
          </a:p>
          <a:p>
            <a:r>
              <a:rPr lang="en-US" dirty="0"/>
              <a:t>a factor is both necessary and sufficient for producing disease – and the disease never develops without the factor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 : most important criteria</a:t>
            </a:r>
          </a:p>
          <a:p>
            <a:r>
              <a:rPr lang="en-US" dirty="0" smtClean="0"/>
              <a:t>Green: give additional support to causal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84AF7-F2A7-4C2A-BB9A-C7CADCB8F14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9418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8B452B-9374-4381-A115-94CD404FA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972AF7-413A-47B6-A1DE-159F15BA1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0"/>
            <a:ext cx="7620000" cy="32004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Association &amp; Causation in epidemiological studies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6705600" cy="167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Dr. </a:t>
            </a:r>
            <a:r>
              <a:rPr lang="en-US" sz="3200" b="1" dirty="0" err="1" smtClean="0">
                <a:solidFill>
                  <a:srgbClr val="FFFF00"/>
                </a:solidFill>
              </a:rPr>
              <a:t>Sireen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Alkhaldi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Community Medicine, 2015/ 2016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The University of Jordan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83C8EB8D-DC7C-43F1-A09B-D56DCEC5AC7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accent2"/>
                </a:solidFill>
              </a:rPr>
              <a:t>Etiology of a disease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53400" cy="4495800"/>
          </a:xfrm>
        </p:spPr>
        <p:txBody>
          <a:bodyPr>
            <a:normAutofit/>
          </a:bodyPr>
          <a:lstStyle/>
          <a:p>
            <a:pPr marL="223838" indent="0" eaLnBrk="1" hangingPunct="1">
              <a:buFont typeface="Wingdings" pitchFamily="2" charset="2"/>
              <a:buChar char="ü"/>
            </a:pPr>
            <a:r>
              <a:rPr lang="en-US" altLang="en-US" sz="2800" dirty="0" smtClean="0"/>
              <a:t>  </a:t>
            </a:r>
            <a:r>
              <a:rPr lang="en-US" altLang="en-US" sz="3200" b="1" dirty="0" smtClean="0"/>
              <a:t>The sum of all factors contribute to the occurrence of a disease</a:t>
            </a:r>
          </a:p>
          <a:p>
            <a:pPr marL="223838" indent="0" eaLnBrk="1" hangingPunct="1">
              <a:buFontTx/>
              <a:buNone/>
            </a:pPr>
            <a:endParaRPr lang="en-US" altLang="en-US" sz="2800" dirty="0" smtClean="0"/>
          </a:p>
          <a:p>
            <a:pPr marL="223838" indent="0" eaLnBrk="1" hangingPunct="1">
              <a:buFont typeface="Wingdings" pitchFamily="2" charset="2"/>
              <a:buChar char="ü"/>
            </a:pPr>
            <a:r>
              <a:rPr lang="en-US" altLang="en-US" sz="2800" dirty="0" smtClean="0"/>
              <a:t>  </a:t>
            </a:r>
            <a:r>
              <a:rPr lang="en-US" altLang="en-US" sz="3200" b="1" dirty="0" smtClean="0"/>
              <a:t>Agent factors +Host factors +Environmental factors = Etiology of a disease</a:t>
            </a:r>
            <a:endParaRPr lang="en-US" altLang="en-US" sz="2800" b="1" dirty="0" smtClean="0"/>
          </a:p>
          <a:p>
            <a:pPr marL="223838" indent="0" eaLnBrk="1" hangingPunct="1">
              <a:buFontTx/>
              <a:buNone/>
            </a:pPr>
            <a:endParaRPr lang="en-US" altLang="en-US" sz="2800" dirty="0" smtClean="0"/>
          </a:p>
          <a:p>
            <a:pPr marL="223838" indent="0">
              <a:buFont typeface="Wingdings" pitchFamily="2" charset="2"/>
              <a:buChar char="ü"/>
            </a:pPr>
            <a:r>
              <a:rPr lang="en-US" sz="2800" b="1" dirty="0" smtClean="0"/>
              <a:t>  </a:t>
            </a:r>
            <a:r>
              <a:rPr lang="en-US" sz="3200" b="1" dirty="0" smtClean="0">
                <a:solidFill>
                  <a:srgbClr val="00B050"/>
                </a:solidFill>
              </a:rPr>
              <a:t>The factor which can be modified, interrupted or nullified is most important.</a:t>
            </a:r>
            <a:endParaRPr lang="en-US" alt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for disease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226552" cy="5715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Sufficient factors</a:t>
            </a:r>
            <a:r>
              <a:rPr lang="en-US" sz="3200" dirty="0" smtClean="0"/>
              <a:t>: one that inevitably produces disease (</a:t>
            </a:r>
            <a:r>
              <a:rPr lang="en-US" altLang="en-US" sz="3200" dirty="0" smtClean="0"/>
              <a:t>the presence of the factor always result in disease).</a:t>
            </a:r>
          </a:p>
          <a:p>
            <a:pPr>
              <a:buNone/>
            </a:pPr>
            <a:r>
              <a:rPr lang="en-US" altLang="en-US" sz="3200" dirty="0" smtClean="0"/>
              <a:t>    Example: Rabies virus for rabies</a:t>
            </a:r>
          </a:p>
          <a:p>
            <a:pPr>
              <a:buNone/>
            </a:pPr>
            <a:endParaRPr lang="en-US" sz="700" dirty="0" smtClean="0"/>
          </a:p>
          <a:p>
            <a:r>
              <a:rPr lang="en-US" sz="3200" b="1" dirty="0" smtClean="0"/>
              <a:t>Necessary factors</a:t>
            </a:r>
            <a:r>
              <a:rPr lang="en-US" sz="3200" dirty="0" smtClean="0"/>
              <a:t>: without which disease does not occur, but by itself, it is not sufficient </a:t>
            </a:r>
            <a:r>
              <a:rPr lang="en-US" sz="3000" dirty="0" smtClean="0"/>
              <a:t>to cause disease </a:t>
            </a:r>
            <a:r>
              <a:rPr lang="en-US" dirty="0" smtClean="0"/>
              <a:t>(</a:t>
            </a:r>
            <a:r>
              <a:rPr lang="en-US" altLang="en-US" sz="3200" dirty="0" smtClean="0"/>
              <a:t>the disease will not occur without the presence of the factor)</a:t>
            </a:r>
          </a:p>
          <a:p>
            <a:pPr>
              <a:buNone/>
            </a:pPr>
            <a:r>
              <a:rPr lang="en-US" altLang="en-US" sz="3200" dirty="0" smtClean="0"/>
              <a:t>    Example: Mycobacterium TB for TB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Causal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09800"/>
            <a:ext cx="8153400" cy="3886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Four types possible: </a:t>
            </a:r>
          </a:p>
          <a:p>
            <a:pPr lvl="1"/>
            <a:r>
              <a:rPr lang="en-US" sz="3200" dirty="0" smtClean="0"/>
              <a:t>Necessary &amp; sufficient</a:t>
            </a:r>
          </a:p>
          <a:p>
            <a:pPr lvl="1"/>
            <a:r>
              <a:rPr lang="en-US" sz="3200" dirty="0" smtClean="0"/>
              <a:t>Necessary, but not sufficient</a:t>
            </a:r>
          </a:p>
          <a:p>
            <a:pPr lvl="1"/>
            <a:r>
              <a:rPr lang="en-US" sz="3200" dirty="0" smtClean="0"/>
              <a:t>Sufficient, but not Necessary</a:t>
            </a:r>
          </a:p>
          <a:p>
            <a:pPr lvl="1"/>
            <a:r>
              <a:rPr lang="en-US" sz="3200" dirty="0" smtClean="0"/>
              <a:t>Neither Sufficient nor Necessary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I. Necessary &amp; Sufficient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Without that factor, the disease never develops (</a:t>
            </a:r>
            <a:r>
              <a:rPr lang="en-US" dirty="0" smtClean="0">
                <a:solidFill>
                  <a:srgbClr val="FF0000"/>
                </a:solidFill>
              </a:rPr>
              <a:t>factor is necessary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and in presence of that factor, the disease always develops (</a:t>
            </a:r>
            <a:r>
              <a:rPr lang="en-US" dirty="0" smtClean="0">
                <a:solidFill>
                  <a:srgbClr val="FF0000"/>
                </a:solidFill>
              </a:rPr>
              <a:t>factor is sufficient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Rare situation.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4343400"/>
          <a:ext cx="6096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II. Necessary, but not Sufficient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en-US" dirty="0" smtClean="0"/>
              <a:t>Multiple factors are required, often in specific temporal sequence (cancer, initiator then promoter) 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90600" y="2971800"/>
          <a:ext cx="7391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lus 5"/>
          <p:cNvSpPr/>
          <p:nvPr/>
        </p:nvSpPr>
        <p:spPr>
          <a:xfrm>
            <a:off x="2514600" y="3886200"/>
            <a:ext cx="838200" cy="6858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2590800" y="5181600"/>
            <a:ext cx="762000" cy="6096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648200" y="4572000"/>
            <a:ext cx="1295400" cy="484632"/>
          </a:xfrm>
          <a:prstGeom prst="rightArrow">
            <a:avLst>
              <a:gd name="adj1" fmla="val 38389"/>
              <a:gd name="adj2" fmla="val 558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III. Sufficient, but not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Factors independently can produce the disease.</a:t>
            </a:r>
          </a:p>
          <a:p>
            <a:r>
              <a:rPr lang="en-US" sz="2400" dirty="0" smtClean="0"/>
              <a:t>Either radiation or benzene exposure can each produce leukemia without the presence of the other. 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90600" y="2971800"/>
          <a:ext cx="7391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62200" y="3962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52578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648200" y="4648200"/>
            <a:ext cx="1295400" cy="484632"/>
          </a:xfrm>
          <a:prstGeom prst="rightArrow">
            <a:avLst>
              <a:gd name="adj1" fmla="val 38389"/>
              <a:gd name="adj2" fmla="val 558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219010">
            <a:off x="4577157" y="3724501"/>
            <a:ext cx="1397817" cy="484632"/>
          </a:xfrm>
          <a:prstGeom prst="rightArrow">
            <a:avLst>
              <a:gd name="adj1" fmla="val 38389"/>
              <a:gd name="adj2" fmla="val 558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9727707">
            <a:off x="4596426" y="5737246"/>
            <a:ext cx="1397817" cy="484632"/>
          </a:xfrm>
          <a:prstGeom prst="rightArrow">
            <a:avLst>
              <a:gd name="adj1" fmla="val 38389"/>
              <a:gd name="adj2" fmla="val 558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IV. Neither sufficient nor Necessary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914400" y="2819400"/>
          <a:ext cx="6248400" cy="3809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15240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cs typeface="Times New Roman" pitchFamily="18" charset="0"/>
              </a:rPr>
              <a:t>More complex model.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cs typeface="Times New Roman" pitchFamily="18" charset="0"/>
              </a:rPr>
              <a:t>Probably most accurately represents causal relationships that operate in most chronic diseases</a:t>
            </a:r>
            <a:endParaRPr lang="en-US" sz="3000" dirty="0">
              <a:cs typeface="Times New Roman" pitchFamily="18" charset="0"/>
            </a:endParaRPr>
          </a:p>
        </p:txBody>
      </p:sp>
      <p:sp>
        <p:nvSpPr>
          <p:cNvPr id="8" name="Plus 7"/>
          <p:cNvSpPr/>
          <p:nvPr/>
        </p:nvSpPr>
        <p:spPr>
          <a:xfrm>
            <a:off x="2819400" y="3581400"/>
            <a:ext cx="457200" cy="3810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2819400" y="4724400"/>
            <a:ext cx="457200" cy="3810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2819400" y="5791200"/>
            <a:ext cx="457200" cy="3810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19400" y="4038600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5181600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914400" y="3276600"/>
            <a:ext cx="4343400" cy="838200"/>
          </a:xfrm>
          <a:prstGeom prst="frame">
            <a:avLst>
              <a:gd name="adj1" fmla="val 2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914400" y="4495800"/>
            <a:ext cx="4343400" cy="838200"/>
          </a:xfrm>
          <a:prstGeom prst="frame">
            <a:avLst>
              <a:gd name="adj1" fmla="val 2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914400" y="5562600"/>
            <a:ext cx="4343400" cy="914400"/>
          </a:xfrm>
          <a:prstGeom prst="frame">
            <a:avLst>
              <a:gd name="adj1" fmla="val 2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334000" y="4648200"/>
            <a:ext cx="345693" cy="429101"/>
          </a:xfrm>
          <a:prstGeom prst="rightArrow">
            <a:avLst>
              <a:gd name="adj1" fmla="val 38389"/>
              <a:gd name="adj2" fmla="val 558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219010">
            <a:off x="5006885" y="3980065"/>
            <a:ext cx="731940" cy="218686"/>
          </a:xfrm>
          <a:prstGeom prst="rightArrow">
            <a:avLst>
              <a:gd name="adj1" fmla="val 38389"/>
              <a:gd name="adj2" fmla="val 558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9727707">
            <a:off x="4988548" y="5758532"/>
            <a:ext cx="802317" cy="224639"/>
          </a:xfrm>
          <a:prstGeom prst="rightArrow">
            <a:avLst>
              <a:gd name="adj1" fmla="val 38389"/>
              <a:gd name="adj2" fmla="val 558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Necessary / Sufficient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ph type="chart" sz="half" idx="1"/>
          </p:nvPr>
        </p:nvGraphicFramePr>
        <p:xfrm>
          <a:off x="704850" y="2133600"/>
          <a:ext cx="2724150" cy="2928938"/>
        </p:xfrm>
        <a:graphic>
          <a:graphicData uri="http://schemas.openxmlformats.org/presentationml/2006/ole">
            <p:oleObj spid="_x0000_s1026" name="Chart" r:id="rId4" imgW="3238481" imgH="3581479" progId="MSGraph.Chart.8">
              <p:embed followColorScheme="full"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124200" y="2133600"/>
          <a:ext cx="2925763" cy="2928938"/>
        </p:xfrm>
        <a:graphic>
          <a:graphicData uri="http://schemas.openxmlformats.org/presentationml/2006/ole">
            <p:oleObj spid="_x0000_s1027" name="Chart" r:id="rId5" imgW="3238481" imgH="3581479" progId="MSGraph.Chart.8">
              <p:embed followColorScheme="full"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715000" y="2057400"/>
          <a:ext cx="2925763" cy="3005138"/>
        </p:xfrm>
        <a:graphic>
          <a:graphicData uri="http://schemas.openxmlformats.org/presentationml/2006/ole">
            <p:oleObj spid="_x0000_s1028" name="Chart" r:id="rId6" imgW="3238481" imgH="3581479" progId="MSGraph.Chart.8">
              <p:embed followColorScheme="full"/>
            </p:oleObj>
          </a:graphicData>
        </a:graphic>
      </p:graphicFrame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62000" y="5029200"/>
            <a:ext cx="7543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“A” is necessary – it appears in each sufficient causal complex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“A” is not sufficient –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62000" y="19050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Disease Not Present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429000" y="1905000"/>
            <a:ext cx="228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Disease Present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96000" y="19050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Disease Present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2901"/>
            <a:ext cx="8458200" cy="72389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Alternate Sufficient Sets for Breast Cancer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276600" y="1828800"/>
          <a:ext cx="2527300" cy="2724150"/>
        </p:xfrm>
        <a:graphic>
          <a:graphicData uri="http://schemas.openxmlformats.org/presentationml/2006/ole">
            <p:oleObj spid="_x0000_s2050" name="Chart" r:id="rId3" imgW="3238481" imgH="3581479" progId="MSGraph.Chart.8">
              <p:embed followColorScheme="full"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248400" y="1828800"/>
          <a:ext cx="2527300" cy="2759075"/>
        </p:xfrm>
        <a:graphic>
          <a:graphicData uri="http://schemas.openxmlformats.org/presentationml/2006/ole">
            <p:oleObj spid="_x0000_s2051" name="Chart" r:id="rId4" imgW="3238481" imgH="3581479" progId="MSGraph.Chart.8">
              <p:embed followColorScheme="full"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1600200"/>
            <a:ext cx="2698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No Breast Cancer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05200" y="1524000"/>
            <a:ext cx="2370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Breast Cancer Present – Hereditary Set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400800" y="1524000"/>
            <a:ext cx="2368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Breast Cancer Present – Non Hereditary Set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8600" y="4267200"/>
            <a:ext cx="92202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>
              <a:spcBef>
                <a:spcPts val="0"/>
              </a:spcBef>
              <a:buFontTx/>
              <a:buChar char="•"/>
            </a:pPr>
            <a:r>
              <a:rPr lang="en-US" sz="2400" dirty="0" smtClean="0"/>
              <a:t>Only women </a:t>
            </a:r>
            <a:r>
              <a:rPr lang="en-US" sz="2400" dirty="0" smtClean="0"/>
              <a:t>with “A” and “F” causal components develop breast cancer</a:t>
            </a:r>
          </a:p>
          <a:p>
            <a:pPr marL="171450" indent="-171450">
              <a:spcBef>
                <a:spcPts val="0"/>
              </a:spcBef>
              <a:buFontTx/>
              <a:buChar char="•"/>
            </a:pPr>
            <a:r>
              <a:rPr lang="en-US" sz="2000" b="1" dirty="0" smtClean="0"/>
              <a:t> </a:t>
            </a:r>
            <a:r>
              <a:rPr lang="en-US" sz="2400" dirty="0" smtClean="0"/>
              <a:t>“A” could be an environmental component that unless is present with “F”, a </a:t>
            </a:r>
            <a:r>
              <a:rPr lang="en-US" sz="2400" dirty="0" smtClean="0"/>
              <a:t>host </a:t>
            </a:r>
            <a:r>
              <a:rPr lang="en-US" sz="2400" dirty="0" smtClean="0"/>
              <a:t>susceptibility component, does not cause disease</a:t>
            </a:r>
          </a:p>
          <a:p>
            <a:pPr marL="171450" indent="-171450">
              <a:spcBef>
                <a:spcPts val="0"/>
              </a:spcBef>
              <a:buFontTx/>
              <a:buChar char="•"/>
            </a:pPr>
            <a:r>
              <a:rPr lang="en-US" sz="2400" dirty="0" smtClean="0"/>
              <a:t>In the Hereditary Set, components such as BRCA1 and/or BRCA2 mutations are present</a:t>
            </a:r>
          </a:p>
          <a:p>
            <a:pPr marL="171450" indent="-171450">
              <a:spcBef>
                <a:spcPts val="0"/>
              </a:spcBef>
              <a:buFontTx/>
              <a:buChar char="•"/>
            </a:pPr>
            <a:r>
              <a:rPr lang="en-US" sz="2200" dirty="0" smtClean="0"/>
              <a:t>In the Non Hereditary Set, other environmental or host </a:t>
            </a:r>
            <a:r>
              <a:rPr lang="en-US" sz="2200" dirty="0" smtClean="0"/>
              <a:t>factors are present.</a:t>
            </a:r>
            <a:endParaRPr lang="en-US" sz="2200" dirty="0" smtClean="0"/>
          </a:p>
          <a:p>
            <a:pPr marL="171450" indent="-171450">
              <a:spcBef>
                <a:spcPct val="50000"/>
              </a:spcBef>
            </a:pPr>
            <a:endParaRPr lang="en-US" b="1" dirty="0"/>
          </a:p>
        </p:txBody>
      </p:sp>
      <p:graphicFrame>
        <p:nvGraphicFramePr>
          <p:cNvPr id="15388" name="Object 28"/>
          <p:cNvGraphicFramePr>
            <a:graphicFrameLocks noChangeAspect="1"/>
          </p:cNvGraphicFramePr>
          <p:nvPr>
            <p:ph type="chart" sz="half" idx="1"/>
          </p:nvPr>
        </p:nvGraphicFramePr>
        <p:xfrm>
          <a:off x="533400" y="1828800"/>
          <a:ext cx="2595562" cy="2730500"/>
        </p:xfrm>
        <a:graphic>
          <a:graphicData uri="http://schemas.openxmlformats.org/presentationml/2006/ole">
            <p:oleObj spid="_x0000_s2052" name="Chart" r:id="rId5" imgW="3238481" imgH="358147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 researcher in his observational study found the presence of </a:t>
            </a:r>
            <a:r>
              <a:rPr lang="en-US" sz="3200" i="1" dirty="0" smtClean="0"/>
              <a:t>Helicobacter pylori in </a:t>
            </a:r>
            <a:r>
              <a:rPr lang="en-US" sz="3200" dirty="0" smtClean="0"/>
              <a:t>patients of duodenal ulcer!</a:t>
            </a:r>
          </a:p>
          <a:p>
            <a:pPr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Can we say that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H.pylori</a:t>
            </a:r>
            <a:r>
              <a:rPr lang="en-US" dirty="0" smtClean="0"/>
              <a:t> causes duodenal ulcers?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Hypothesize that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H.pylori</a:t>
            </a:r>
            <a:r>
              <a:rPr lang="en-US" dirty="0" smtClean="0"/>
              <a:t> </a:t>
            </a:r>
            <a:r>
              <a:rPr lang="en-US" b="1" dirty="0" smtClean="0"/>
              <a:t>may</a:t>
            </a:r>
            <a:r>
              <a:rPr lang="en-US" dirty="0" smtClean="0"/>
              <a:t> have a role in etiology of duodenal ulcers.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For final proof there has to be a ‘comparison’.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Comparison would generate another summary measure which shows the extent of ‘Association’ or ‘Effect’ or ‘risk’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2286000"/>
            <a:ext cx="8534400" cy="4302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685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Association and Causation</a:t>
            </a:r>
            <a:endParaRPr lang="en-US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Process of establishing a “Cause &amp; Effect” or “Exposure &amp; Outcome” relationship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Needs a research on the lines of ‘hypothesis testing’</a:t>
            </a:r>
          </a:p>
          <a:p>
            <a:r>
              <a:rPr lang="en-US" dirty="0" smtClean="0"/>
              <a:t>final establishment of an “exposure - outcome” relationship consists of a sequence of steps as follows :</a:t>
            </a:r>
          </a:p>
          <a:p>
            <a:r>
              <a:rPr lang="en-US" b="1" dirty="0" smtClean="0"/>
              <a:t>Step 1</a:t>
            </a:r>
            <a:r>
              <a:rPr lang="en-US" dirty="0" smtClean="0"/>
              <a:t>: ensure that the results of the study are accurate and not “spurious”.</a:t>
            </a:r>
          </a:p>
          <a:p>
            <a:pPr lvl="1"/>
            <a:r>
              <a:rPr lang="en-US" dirty="0" smtClean="0"/>
              <a:t>Correct methods? </a:t>
            </a:r>
          </a:p>
          <a:p>
            <a:pPr lvl="1"/>
            <a:r>
              <a:rPr lang="en-US" dirty="0" smtClean="0"/>
              <a:t>Validity, reliability preserved?</a:t>
            </a:r>
          </a:p>
          <a:p>
            <a:pPr lvl="1"/>
            <a:r>
              <a:rPr lang="en-US" dirty="0" smtClean="0"/>
              <a:t>Bias?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6552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Process of establishing a “Cause &amp; Effect” or “Exposure &amp; Outcome” relationship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Step 2a: </a:t>
            </a:r>
            <a:r>
              <a:rPr lang="en-US" dirty="0" smtClean="0"/>
              <a:t>do statistical results indicate association?-p value/ 95% CI.</a:t>
            </a:r>
          </a:p>
          <a:p>
            <a:r>
              <a:rPr lang="en-US" b="1" dirty="0" smtClean="0"/>
              <a:t>Step 2b</a:t>
            </a:r>
            <a:r>
              <a:rPr lang="en-US" dirty="0" smtClean="0"/>
              <a:t>: if not significant p value, may be b/c of </a:t>
            </a:r>
            <a:r>
              <a:rPr lang="en-US" dirty="0" smtClean="0"/>
              <a:t>low power of the study </a:t>
            </a:r>
            <a:r>
              <a:rPr lang="en-US" dirty="0" smtClean="0"/>
              <a:t>(smaller sample size)-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The </a:t>
            </a:r>
            <a:r>
              <a:rPr lang="en-US" dirty="0" smtClean="0"/>
              <a:t>investigator should suggest additional studies using large sample (or else, a ‘meta - analysis’ type of study), rather than straightaway dismissing the ‘exposure - outcome’ association as non - causal.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Process of establishing a “Cause &amp; Effect” or “Exposure &amp; Outcome” relationship</a:t>
            </a:r>
            <a:endParaRPr lang="en-US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534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Step 3</a:t>
            </a:r>
            <a:r>
              <a:rPr lang="en-US" dirty="0" smtClean="0"/>
              <a:t>: if statistically significant –evaluate as to whether this relationship is due to ‘indirect relationship’ with a third variable (confounder).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Process of establishing a “Cause &amp; Effect” or “Exposure &amp; Outcome” relationship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362200"/>
            <a:ext cx="8153400" cy="33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Step 4</a:t>
            </a:r>
            <a:r>
              <a:rPr lang="en-US" sz="3200" dirty="0" smtClean="0"/>
              <a:t>: if confounder excluded- now test this postulated “causal” relationship on the following </a:t>
            </a:r>
            <a:r>
              <a:rPr lang="en-US" sz="3200" b="1" dirty="0" smtClean="0">
                <a:solidFill>
                  <a:srgbClr val="00B050"/>
                </a:solidFill>
              </a:rPr>
              <a:t>criteria of “causal association</a:t>
            </a:r>
            <a:r>
              <a:rPr lang="en-US" sz="3200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772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Sir Austin Bradford Hill,  1965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62000" y="1981200"/>
            <a:ext cx="4876800" cy="4160520"/>
          </a:xfrm>
        </p:spPr>
        <p:txBody>
          <a:bodyPr>
            <a:noAutofit/>
          </a:bodyPr>
          <a:lstStyle/>
          <a:p>
            <a:r>
              <a:rPr lang="en-US" sz="3200" i="1" spc="300" dirty="0" smtClean="0"/>
              <a:t>In what circumstances can we pass from [an] observed association to a verdict of causation? Upon what basis should we proceed to do so?</a:t>
            </a:r>
          </a:p>
          <a:p>
            <a:endParaRPr lang="en-US" sz="3200" dirty="0"/>
          </a:p>
        </p:txBody>
      </p:sp>
      <p:pic>
        <p:nvPicPr>
          <p:cNvPr id="7" name="Picture 5" descr="hi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362200"/>
            <a:ext cx="2679122" cy="3657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Guidelines for judging whether an association is causal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Sir Austin Bradford Hill criteria</a:t>
            </a:r>
            <a:endParaRPr lang="en-US" sz="3600" b="1" dirty="0" smtClean="0"/>
          </a:p>
          <a:p>
            <a:r>
              <a:rPr lang="en-US" b="1" dirty="0" smtClean="0"/>
              <a:t>Most Important criteria</a:t>
            </a:r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Temporality:</a:t>
            </a:r>
            <a:r>
              <a:rPr lang="en-US" dirty="0" smtClean="0"/>
              <a:t> cause precedes effect</a:t>
            </a:r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Strength of association</a:t>
            </a:r>
            <a:r>
              <a:rPr lang="en-US" dirty="0" smtClean="0"/>
              <a:t>: large relative risk</a:t>
            </a:r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Consistency</a:t>
            </a:r>
            <a:r>
              <a:rPr lang="en-US" dirty="0" smtClean="0"/>
              <a:t>: repeatedly observed by different persons, in different places, circumstances, and times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judging whether an association is causal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Additional supportive criteria</a:t>
            </a:r>
          </a:p>
          <a:p>
            <a:pPr marL="850392" lvl="1" indent="-457200">
              <a:buFont typeface="+mj-lt"/>
              <a:buAutoNum type="arabicPeriod" startAt="4"/>
            </a:pPr>
            <a:r>
              <a:rPr lang="en-US" b="1" dirty="0" smtClean="0"/>
              <a:t>Biological gradient (dose response): </a:t>
            </a:r>
            <a:r>
              <a:rPr lang="en-US" dirty="0" smtClean="0"/>
              <a:t>larger exposures to cause associated with higher rates of disease. And reduction in exposure is followed by lower rates of disease (reversibility).</a:t>
            </a:r>
          </a:p>
          <a:p>
            <a:pPr marL="850392" lvl="1" indent="-457200">
              <a:buFont typeface="+mj-lt"/>
              <a:buAutoNum type="arabicPeriod" startAt="4"/>
            </a:pPr>
            <a:r>
              <a:rPr lang="en-US" b="1" dirty="0" smtClean="0"/>
              <a:t>Biological plausibility</a:t>
            </a:r>
            <a:r>
              <a:rPr lang="en-US" dirty="0" smtClean="0"/>
              <a:t>: makes sense, according to biologic knowledge of the time.</a:t>
            </a:r>
          </a:p>
          <a:p>
            <a:pPr marL="850392" lvl="1" indent="-457200">
              <a:buFont typeface="+mj-lt"/>
              <a:buAutoNum type="arabicPeriod" startAt="4"/>
            </a:pPr>
            <a:r>
              <a:rPr lang="en-US" b="1" dirty="0" smtClean="0"/>
              <a:t>Experimental evidence.</a:t>
            </a:r>
            <a:r>
              <a:rPr lang="en-US" dirty="0" smtClean="0"/>
              <a:t> </a:t>
            </a:r>
          </a:p>
          <a:p>
            <a:pPr marL="850392" lvl="1" indent="-457200">
              <a:buFont typeface="+mj-lt"/>
              <a:buAutoNum type="arabicPeriod" startAt="4"/>
            </a:pPr>
            <a:r>
              <a:rPr lang="en-US" b="1" dirty="0" smtClean="0"/>
              <a:t>Other criteria: Analogy </a:t>
            </a:r>
            <a:r>
              <a:rPr lang="en-US" dirty="0" smtClean="0"/>
              <a:t>(cause &amp; effect relationship already established for a similar exposure or disease), </a:t>
            </a:r>
            <a:r>
              <a:rPr lang="en-US" b="1" dirty="0" smtClean="0"/>
              <a:t>specificity</a:t>
            </a:r>
            <a:r>
              <a:rPr lang="en-US" dirty="0" smtClean="0"/>
              <a:t> (one cause lead to one effect) and </a:t>
            </a:r>
            <a:r>
              <a:rPr lang="en-US" b="1" dirty="0" smtClean="0"/>
              <a:t>coherence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1.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Strength of association</a:t>
            </a: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Definition: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larger the magnitude of association the more likely the exposure affects the risk of developing the disease.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Why Important?: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Quantify how much the exposure increases the risk of disease. The larger the risk – the less chance of errors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Epidemiologic Measures: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Risk ratios, risk differences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Example: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RR of lung cancer in smokers vs. non-smokers = 9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RR of lung cancer in heavy vs. light smokers = 20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Mortality from scrotal caner among chimney sweeps compared to others =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Consistency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2648" y="1752600"/>
            <a:ext cx="81534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B050"/>
                </a:solidFill>
              </a:rPr>
              <a:t>Definition: </a:t>
            </a:r>
            <a:r>
              <a:rPr lang="en-US" sz="3200" dirty="0" smtClean="0"/>
              <a:t>The </a:t>
            </a:r>
            <a:r>
              <a:rPr lang="en-US" sz="3200" dirty="0"/>
              <a:t>association is observed repeatedly in different persons, places, times, and circumstances.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B050"/>
                </a:solidFill>
              </a:rPr>
              <a:t>Why </a:t>
            </a:r>
            <a:r>
              <a:rPr lang="en-US" sz="3200" dirty="0" smtClean="0">
                <a:solidFill>
                  <a:srgbClr val="00B050"/>
                </a:solidFill>
              </a:rPr>
              <a:t>Important?</a:t>
            </a:r>
            <a:r>
              <a:rPr lang="en-US" sz="3200" dirty="0" smtClean="0"/>
              <a:t> If </a:t>
            </a:r>
            <a:r>
              <a:rPr lang="en-US" sz="3200" dirty="0"/>
              <a:t>association is observed under different circumstances, with different samples and study designs, the more likely it is to be causal.</a:t>
            </a:r>
            <a:endParaRPr lang="en-US" sz="2800" dirty="0"/>
          </a:p>
          <a:p>
            <a:pPr lvl="2"/>
            <a:r>
              <a:rPr lang="en-US" sz="2800" b="1" dirty="0" smtClean="0"/>
              <a:t>Smoking associated with lung cancer in 29      retrospective and 7 prospective studies</a:t>
            </a:r>
          </a:p>
          <a:p>
            <a:pPr lvl="2">
              <a:buNone/>
            </a:pPr>
            <a:r>
              <a:rPr lang="en-US" sz="2800" b="1" dirty="0" smtClean="0"/>
              <a:t>     (Hill, 1965)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Specificity</a:t>
            </a: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 The extent to which one exposure is associated with one outcome or disease.</a:t>
            </a:r>
          </a:p>
          <a:p>
            <a:r>
              <a:rPr lang="en-US" dirty="0"/>
              <a:t>Why important?: Be certain that you identify the particular agent, or cause, that results in a particular outcome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Which of these foods will stop cancer? (Not so fast)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Cancer patients always ask what to eat to reduce their chances of dying from the disease. 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Diet messages are everywhere: 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NCI: Eat 5 to 9 </a:t>
            </a:r>
            <a:r>
              <a:rPr lang="en-US" sz="2600" dirty="0" smtClean="0"/>
              <a:t>fruits and vegetables a </a:t>
            </a:r>
            <a:r>
              <a:rPr lang="en-US" sz="2600" dirty="0"/>
              <a:t>Day for Better Health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Prostate Cancer Foundation has anticancer diet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Will dietary changes make a difference. 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It is more difficult than expected to discover if diet affects cancer risk. 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Hypotheses are abundant, </a:t>
            </a:r>
            <a:r>
              <a:rPr lang="en-US" sz="2600" dirty="0"/>
              <a:t>but convincing evidence remains </a:t>
            </a:r>
            <a:r>
              <a:rPr lang="en-US" sz="2600" dirty="0" smtClean="0"/>
              <a:t>elusive (hard to prove). </a:t>
            </a: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/>
              <a:t>September 27, 2005 – New York Times - By GINA KOLATA 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 Specificity</a:t>
            </a:r>
          </a:p>
        </p:txBody>
      </p:sp>
      <p:sp>
        <p:nvSpPr>
          <p:cNvPr id="716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 single factor can cause several diseases (e.g., smoking associated with increased risk of lung cancer, small birth weight babies, etc.).</a:t>
            </a:r>
          </a:p>
          <a:p>
            <a:r>
              <a:rPr lang="en-US" sz="2800" dirty="0"/>
              <a:t>Also, a single disease can be caused by many factors (e.g., heart disease).</a:t>
            </a:r>
          </a:p>
          <a:p>
            <a:r>
              <a:rPr lang="en-US" sz="2800" dirty="0"/>
              <a:t>Bradford-Hill: Specificity should be used as evidence in favor of causality, not as refutation against it.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Example:</a:t>
            </a:r>
          </a:p>
          <a:p>
            <a:pPr lvl="1"/>
            <a:r>
              <a:rPr lang="en-US" dirty="0" smtClean="0"/>
              <a:t>Smoking associated with lung cancer, as well as other conditions (lack of specificity)</a:t>
            </a:r>
          </a:p>
          <a:p>
            <a:pPr lvl="1"/>
            <a:r>
              <a:rPr lang="en-US" dirty="0" smtClean="0"/>
              <a:t>Lung cancer results from smoking, as well as other exposures.</a:t>
            </a:r>
          </a:p>
          <a:p>
            <a:endParaRPr lang="en-US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 Temporality</a:t>
            </a:r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Definition: The factor that is hypothesized to cause the disease must precede it in time.</a:t>
            </a:r>
          </a:p>
          <a:p>
            <a:r>
              <a:rPr lang="en-US" sz="2800"/>
              <a:t>Why important?: A factor can co-occur with a disease and not cause it.  In some cases, a factor might actually result from a disease.</a:t>
            </a:r>
          </a:p>
          <a:p>
            <a:r>
              <a:rPr lang="en-US" sz="2800"/>
              <a:t>R.E. Epidemiology: Study design:    Prospective cohort studies designed so that we know the exposure precedes the outcome.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 Biological Gradient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5181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Definition: A “Dose Response” association.   Persons who are exposed to greater amounts of a risk factor show increasingly higher “rates” of disease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A dose-response relationship provides support for causality, but the lack of this relationship does not mean lack of causality.</a:t>
            </a:r>
            <a:endParaRPr lang="en-US" sz="3200" dirty="0"/>
          </a:p>
          <a:p>
            <a:r>
              <a:rPr lang="en-US" sz="3000" b="1" dirty="0" smtClean="0">
                <a:solidFill>
                  <a:srgbClr val="00B050"/>
                </a:solidFill>
              </a:rPr>
              <a:t>Example:</a:t>
            </a:r>
          </a:p>
          <a:p>
            <a:pPr lvl="1"/>
            <a:r>
              <a:rPr lang="en-US" dirty="0" smtClean="0"/>
              <a:t>Lung cancer death rates rise with the number of cigarettes/day smoked.</a:t>
            </a:r>
          </a:p>
          <a:p>
            <a:pPr lvl="1"/>
            <a:r>
              <a:rPr lang="en-US" dirty="0" smtClean="0"/>
              <a:t>The 16 year risk of colon cancer was similar among women in each of the 5 levels of dietary fiber intake, from lowest to highest (Fuchs et al.,1999).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96839"/>
            <a:ext cx="6946900" cy="1084262"/>
          </a:xfrm>
        </p:spPr>
        <p:txBody>
          <a:bodyPr/>
          <a:lstStyle/>
          <a:p>
            <a:r>
              <a:rPr lang="en-US" dirty="0"/>
              <a:t>6.  </a:t>
            </a:r>
            <a:r>
              <a:rPr lang="en-US" dirty="0" smtClean="0"/>
              <a:t>Biological Plausibility</a:t>
            </a:r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1" cy="5257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Definition: Knowledge of biological (or social) model or mechanism that explains the cause-effect association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Epidemiologic studies often identify cause-effect relationships before a biological mechanism is identified</a:t>
            </a:r>
          </a:p>
          <a:p>
            <a:pPr>
              <a:lnSpc>
                <a:spcPct val="90000"/>
              </a:lnSpc>
              <a:buNone/>
            </a:pPr>
            <a:endParaRPr lang="en-US" sz="700" dirty="0"/>
          </a:p>
          <a:p>
            <a:pPr lvl="1"/>
            <a:r>
              <a:rPr lang="en-US" dirty="0" smtClean="0"/>
              <a:t>E.g. In the mid 19</a:t>
            </a:r>
            <a:r>
              <a:rPr lang="en-US" baseline="30000" dirty="0" smtClean="0"/>
              <a:t>th</a:t>
            </a:r>
            <a:r>
              <a:rPr lang="en-US" dirty="0" smtClean="0"/>
              <a:t> century when a clinician recommended hand washing by medical students &amp; teachers before attending obstetric units, his recommendations were dismissed by medical fraternity as “doesn’t stand to reasoning”</a:t>
            </a:r>
          </a:p>
          <a:p>
            <a:pPr lvl="1"/>
            <a:r>
              <a:rPr lang="en-US" sz="2800" dirty="0" smtClean="0"/>
              <a:t>E.g., John Snow and cholera; thalidomide and limb reduction defects).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Bradford-Hill noted that biological plausibility cannot be “demanded”.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Grp="1" noChangeArrowheads="1"/>
          </p:cNvSpPr>
          <p:nvPr>
            <p:ph type="title"/>
          </p:nvPr>
        </p:nvSpPr>
        <p:spPr>
          <a:xfrm>
            <a:off x="1333500" y="96839"/>
            <a:ext cx="6756400" cy="1084262"/>
          </a:xfrm>
        </p:spPr>
        <p:txBody>
          <a:bodyPr/>
          <a:lstStyle/>
          <a:p>
            <a:r>
              <a:rPr lang="en-US" dirty="0"/>
              <a:t>7.  Coherence  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9325" y="2476500"/>
            <a:ext cx="7661275" cy="4114800"/>
          </a:xfrm>
        </p:spPr>
        <p:txBody>
          <a:bodyPr/>
          <a:lstStyle/>
          <a:p>
            <a:r>
              <a:rPr lang="en-US" dirty="0"/>
              <a:t>Coherence - On the other hand, the cause-and-effect interpretation of our data should not seriously conflict with the generally known facts of the natural history and biology of the disease.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8.  Experiment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Definition: Investigator-initiated intervention that tests whether modifying the exposure through prevention, treatment, or removal, results in less disease.</a:t>
            </a:r>
          </a:p>
          <a:p>
            <a:r>
              <a:rPr lang="en-US" sz="2800" dirty="0"/>
              <a:t>Why Important?: Most epidemiologic studies     are observational. </a:t>
            </a:r>
          </a:p>
          <a:p>
            <a:r>
              <a:rPr lang="en-US" sz="2800" dirty="0"/>
              <a:t>RE. Epidemiology: Randomized clinical trials are closest to experiments in epidemiology.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9.  Analogy</a:t>
            </a:r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Definition: Has a similar cause-effect association been observed with another exposure and/or disease?</a:t>
            </a:r>
          </a:p>
          <a:p>
            <a:r>
              <a:rPr lang="en-US" dirty="0"/>
              <a:t>Why Important?: Important for generating hypotheses for the cause of newly-observed syndromes.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Association to Causation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8288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Bias in selection or measurement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048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Chance 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038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Confounding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486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Cause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question?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153400" cy="4495800"/>
          </a:xfrm>
        </p:spPr>
        <p:txBody>
          <a:bodyPr/>
          <a:lstStyle/>
          <a:p>
            <a:r>
              <a:rPr lang="en-US" dirty="0"/>
              <a:t>Does the exposure lead to an increase (or decreased) risk of disease?</a:t>
            </a:r>
          </a:p>
          <a:p>
            <a:r>
              <a:rPr lang="en-US" dirty="0"/>
              <a:t>Is the exposure causal (or protective)?</a:t>
            </a:r>
          </a:p>
          <a:p>
            <a:r>
              <a:rPr lang="en-US" dirty="0"/>
              <a:t>Some problems:</a:t>
            </a:r>
          </a:p>
          <a:p>
            <a:pPr lvl="1"/>
            <a:r>
              <a:rPr lang="en-US" dirty="0"/>
              <a:t>We observe </a:t>
            </a:r>
            <a:r>
              <a:rPr lang="en-US" b="1" dirty="0">
                <a:solidFill>
                  <a:srgbClr val="FF0000"/>
                </a:solidFill>
              </a:rPr>
              <a:t>associations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infer (guess, speculate, reach to a conclusion)  </a:t>
            </a:r>
            <a:r>
              <a:rPr lang="en-US" b="1" dirty="0" smtClean="0">
                <a:solidFill>
                  <a:srgbClr val="FF0000"/>
                </a:solidFill>
              </a:rPr>
              <a:t>causes.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57200" y="228600"/>
          <a:ext cx="8229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5048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Definition</a:t>
            </a:r>
            <a:r>
              <a:rPr lang="en-US" sz="3600" dirty="0" smtClean="0">
                <a:solidFill>
                  <a:srgbClr val="0070C0"/>
                </a:solidFill>
              </a:rPr>
              <a:t>:</a:t>
            </a:r>
            <a:r>
              <a:rPr lang="en-US" sz="3600" dirty="0" smtClean="0"/>
              <a:t> the concurrence of two variables more often than would be expected by chance.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Types of Associations: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Spurious Association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Indirect Association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Direct (causal</a:t>
            </a:r>
            <a:r>
              <a:rPr lang="en-US" sz="3600" b="1" dirty="0" smtClean="0"/>
              <a:t>) Association</a:t>
            </a:r>
            <a:endParaRPr lang="en-US" sz="3600" b="1" dirty="0" smtClean="0"/>
          </a:p>
          <a:p>
            <a:pPr marL="914400" lvl="1" indent="-514350">
              <a:buSzPct val="80000"/>
              <a:buFont typeface="+mj-lt"/>
              <a:buAutoNum type="arabicPeriod"/>
            </a:pPr>
            <a:r>
              <a:rPr lang="en-US" sz="3200" b="1" dirty="0" smtClean="0"/>
              <a:t>One to one causal association</a:t>
            </a:r>
          </a:p>
          <a:p>
            <a:pPr marL="914400" lvl="1" indent="-514350">
              <a:buSzPct val="80000"/>
              <a:buFont typeface="+mj-lt"/>
              <a:buAutoNum type="arabicPeriod"/>
            </a:pPr>
            <a:r>
              <a:rPr lang="en-US" sz="3200" b="1" dirty="0" smtClean="0"/>
              <a:t>Multi-factorial causation</a:t>
            </a:r>
            <a:r>
              <a:rPr lang="en-US" dirty="0" smtClean="0"/>
              <a:t>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A researcher in his observational study found that the average serum </a:t>
            </a:r>
            <a:r>
              <a:rPr lang="en-US" sz="3600" dirty="0" err="1" smtClean="0"/>
              <a:t>homocysteine</a:t>
            </a:r>
            <a:r>
              <a:rPr lang="en-US" sz="3600" dirty="0" smtClean="0"/>
              <a:t> among patients of IHD was 15 mcg/dl (Normal=10-12 mcg/dl)!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say that</a:t>
            </a:r>
          </a:p>
          <a:p>
            <a:pPr lvl="1"/>
            <a:r>
              <a:rPr lang="en-US" dirty="0" err="1" smtClean="0"/>
              <a:t>Hyperhomocystenemia</a:t>
            </a:r>
            <a:r>
              <a:rPr lang="en-US" dirty="0" smtClean="0"/>
              <a:t> causes IHD?</a:t>
            </a:r>
          </a:p>
          <a:p>
            <a:r>
              <a:rPr lang="en-US" dirty="0" smtClean="0"/>
              <a:t>Hypothesize that</a:t>
            </a:r>
          </a:p>
          <a:p>
            <a:pPr lvl="1"/>
            <a:r>
              <a:rPr lang="en-US" dirty="0" err="1" smtClean="0"/>
              <a:t>Hyperhomocystenemia</a:t>
            </a:r>
            <a:r>
              <a:rPr lang="en-US" dirty="0" smtClean="0"/>
              <a:t> </a:t>
            </a:r>
            <a:r>
              <a:rPr lang="en-US" b="1" dirty="0" smtClean="0"/>
              <a:t>may</a:t>
            </a:r>
            <a:r>
              <a:rPr lang="en-US" dirty="0" smtClean="0"/>
              <a:t> have a role in etiology of IHD.</a:t>
            </a:r>
          </a:p>
          <a:p>
            <a:r>
              <a:rPr lang="en-US" dirty="0" smtClean="0"/>
              <a:t>For final proof there has to be a ‘comparison’.</a:t>
            </a:r>
          </a:p>
          <a:p>
            <a:r>
              <a:rPr lang="en-US" dirty="0" smtClean="0"/>
              <a:t>Comparison would generate another summary measure which shows the extent of ‘Association’ or ‘Effect’ or ‘risk</a:t>
            </a:r>
            <a:r>
              <a:rPr lang="en-US" dirty="0" smtClean="0"/>
              <a:t>’ (RR, OR, P-value, AR)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8153400" cy="4495800"/>
          </a:xfrm>
        </p:spPr>
        <p:txBody>
          <a:bodyPr/>
          <a:lstStyle/>
          <a:p>
            <a:r>
              <a:rPr lang="en-US" dirty="0" smtClean="0"/>
              <a:t>Cause defined as “anything producing an effect or a result”. [Webster]</a:t>
            </a:r>
          </a:p>
          <a:p>
            <a:r>
              <a:rPr lang="en-US" dirty="0" smtClean="0"/>
              <a:t>Cause in  medical textbooks discussed under headings like- “</a:t>
            </a:r>
            <a:r>
              <a:rPr lang="en-US" b="1" dirty="0" smtClean="0">
                <a:solidFill>
                  <a:srgbClr val="FF0000"/>
                </a:solidFill>
              </a:rPr>
              <a:t>etiology</a:t>
            </a:r>
            <a:r>
              <a:rPr lang="en-US" dirty="0" smtClean="0"/>
              <a:t>”, “</a:t>
            </a:r>
            <a:r>
              <a:rPr lang="en-US" b="1" dirty="0" smtClean="0">
                <a:solidFill>
                  <a:srgbClr val="FF0000"/>
                </a:solidFill>
              </a:rPr>
              <a:t>Pathogenesis</a:t>
            </a:r>
            <a:r>
              <a:rPr lang="en-US" dirty="0" smtClean="0"/>
              <a:t>”, “</a:t>
            </a:r>
            <a:r>
              <a:rPr lang="en-US" b="1" dirty="0" smtClean="0">
                <a:solidFill>
                  <a:srgbClr val="FF0000"/>
                </a:solidFill>
              </a:rPr>
              <a:t>Mechanisms</a:t>
            </a:r>
            <a:r>
              <a:rPr lang="en-US" dirty="0" smtClean="0"/>
              <a:t>”, “</a:t>
            </a:r>
            <a:r>
              <a:rPr lang="en-US" b="1" dirty="0" smtClean="0">
                <a:solidFill>
                  <a:srgbClr val="FF0000"/>
                </a:solidFill>
              </a:rPr>
              <a:t>Risk factors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Important to physician because it guides their approach to three clinical tasks- </a:t>
            </a:r>
            <a:r>
              <a:rPr lang="en-US" b="1" dirty="0" smtClean="0">
                <a:solidFill>
                  <a:srgbClr val="00B050"/>
                </a:solidFill>
              </a:rPr>
              <a:t>Prevention, Diagnosis &amp; Treatment.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1955162</TotalTime>
  <Words>2024</Words>
  <Application>Microsoft Office PowerPoint</Application>
  <PresentationFormat>On-screen Show (4:3)</PresentationFormat>
  <Paragraphs>225</Paragraphs>
  <Slides>37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Median</vt:lpstr>
      <vt:lpstr>Chart</vt:lpstr>
      <vt:lpstr>Microsoft Graph Chart</vt:lpstr>
      <vt:lpstr>Association &amp; Causation in epidemiological studies</vt:lpstr>
      <vt:lpstr>Slide 2</vt:lpstr>
      <vt:lpstr>Which of these foods will stop cancer? (Not so fast)</vt:lpstr>
      <vt:lpstr>What is the question?</vt:lpstr>
      <vt:lpstr>Slide 5</vt:lpstr>
      <vt:lpstr>ASSOCIATION</vt:lpstr>
      <vt:lpstr>Association or not?</vt:lpstr>
      <vt:lpstr>Implication </vt:lpstr>
      <vt:lpstr>Cause</vt:lpstr>
      <vt:lpstr>Etiology of a disease</vt:lpstr>
      <vt:lpstr>Factors for disease causation</vt:lpstr>
      <vt:lpstr>Types of Causal Relationships</vt:lpstr>
      <vt:lpstr>I. Necessary &amp; Sufficient</vt:lpstr>
      <vt:lpstr>II. Necessary, but not Sufficient</vt:lpstr>
      <vt:lpstr>III. Sufficient, but not Necessary</vt:lpstr>
      <vt:lpstr>IV. Neither sufficient nor Necessary</vt:lpstr>
      <vt:lpstr>Necessary / Sufficient</vt:lpstr>
      <vt:lpstr>Alternate Sufficient Sets for Breast Cancer</vt:lpstr>
      <vt:lpstr>Example…. </vt:lpstr>
      <vt:lpstr>Process of establishing a “Cause &amp; Effect” or “Exposure &amp; Outcome” relationship</vt:lpstr>
      <vt:lpstr>Process of establishing a “Cause &amp; Effect” or “Exposure &amp; Outcome” relationship</vt:lpstr>
      <vt:lpstr>Process of establishing a “Cause &amp; Effect” or “Exposure &amp; Outcome” relationship</vt:lpstr>
      <vt:lpstr>Process of establishing a “Cause &amp; Effect” or “Exposure &amp; Outcome” relationship</vt:lpstr>
      <vt:lpstr>Sir Austin Bradford Hill,  1965 </vt:lpstr>
      <vt:lpstr>Guidelines for judging whether an association is causal</vt:lpstr>
      <vt:lpstr>Guidelines for judging whether an association is causal</vt:lpstr>
      <vt:lpstr>1.  Strength of association</vt:lpstr>
      <vt:lpstr>2.  Consistency</vt:lpstr>
      <vt:lpstr>3.  Specificity</vt:lpstr>
      <vt:lpstr>3.  Specificity</vt:lpstr>
      <vt:lpstr>4.  Temporality</vt:lpstr>
      <vt:lpstr>5.  Biological Gradient</vt:lpstr>
      <vt:lpstr>6.  Biological Plausibility</vt:lpstr>
      <vt:lpstr>7.  Coherence  </vt:lpstr>
      <vt:lpstr>8.  Experiment</vt:lpstr>
      <vt:lpstr>9.  Analogy</vt:lpstr>
      <vt:lpstr>From Association to Causation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&amp; Causation in epidemiological studies</dc:title>
  <dc:creator>Mohammad Rawashdeh</dc:creator>
  <cp:lastModifiedBy>L.C</cp:lastModifiedBy>
  <cp:revision>7</cp:revision>
  <dcterms:created xsi:type="dcterms:W3CDTF">2006-08-16T00:00:00Z</dcterms:created>
  <dcterms:modified xsi:type="dcterms:W3CDTF">2016-02-06T19:16:49Z</dcterms:modified>
</cp:coreProperties>
</file>