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797675" cy="9926638"/>
  <p:defaultTextStyle>
    <a:defPPr>
      <a:defRPr lang="sv-S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A258C4-60BB-4B7A-8655-F83CC3B6E53C}" type="datetimeFigureOut">
              <a:rPr lang="sv-SE" smtClean="0"/>
              <a:pPr>
                <a:defRPr/>
              </a:pPr>
              <a:t>2017-06-04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F3EAB-0752-4B54-8647-990A0AF6722D}" type="slidenum">
              <a:rPr lang="sv-SE" altLang="sv-SE" smtClean="0"/>
              <a:pPr>
                <a:defRPr/>
              </a:pPr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A258C4-60BB-4B7A-8655-F83CC3B6E53C}" type="datetimeFigureOut">
              <a:rPr lang="sv-SE" smtClean="0"/>
              <a:pPr>
                <a:defRPr/>
              </a:pPr>
              <a:t>2017-06-04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F3EAB-0752-4B54-8647-990A0AF6722D}" type="slidenum">
              <a:rPr lang="sv-SE" altLang="sv-SE" smtClean="0"/>
              <a:pPr>
                <a:defRPr/>
              </a:pPr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A258C4-60BB-4B7A-8655-F83CC3B6E53C}" type="datetimeFigureOut">
              <a:rPr lang="sv-SE" smtClean="0"/>
              <a:pPr>
                <a:defRPr/>
              </a:pPr>
              <a:t>2017-06-04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F3EAB-0752-4B54-8647-990A0AF6722D}" type="slidenum">
              <a:rPr lang="sv-SE" altLang="sv-SE" smtClean="0"/>
              <a:pPr>
                <a:defRPr/>
              </a:pPr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A258C4-60BB-4B7A-8655-F83CC3B6E53C}" type="datetimeFigureOut">
              <a:rPr lang="sv-SE" smtClean="0"/>
              <a:pPr>
                <a:defRPr/>
              </a:pPr>
              <a:t>2017-06-04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F3EAB-0752-4B54-8647-990A0AF6722D}" type="slidenum">
              <a:rPr lang="sv-SE" altLang="sv-SE" smtClean="0"/>
              <a:pPr>
                <a:defRPr/>
              </a:pPr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A258C4-60BB-4B7A-8655-F83CC3B6E53C}" type="datetimeFigureOut">
              <a:rPr lang="sv-SE" smtClean="0"/>
              <a:pPr>
                <a:defRPr/>
              </a:pPr>
              <a:t>2017-06-04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F3EAB-0752-4B54-8647-990A0AF6722D}" type="slidenum">
              <a:rPr lang="sv-SE" altLang="sv-SE" smtClean="0"/>
              <a:pPr>
                <a:defRPr/>
              </a:pPr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A258C4-60BB-4B7A-8655-F83CC3B6E53C}" type="datetimeFigureOut">
              <a:rPr lang="sv-SE" smtClean="0"/>
              <a:pPr>
                <a:defRPr/>
              </a:pPr>
              <a:t>2017-06-04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F3EAB-0752-4B54-8647-990A0AF6722D}" type="slidenum">
              <a:rPr lang="sv-SE" altLang="sv-SE" smtClean="0"/>
              <a:pPr>
                <a:defRPr/>
              </a:pPr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A258C4-60BB-4B7A-8655-F83CC3B6E53C}" type="datetimeFigureOut">
              <a:rPr lang="sv-SE" smtClean="0"/>
              <a:pPr>
                <a:defRPr/>
              </a:pPr>
              <a:t>2017-06-04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F3EAB-0752-4B54-8647-990A0AF6722D}" type="slidenum">
              <a:rPr lang="sv-SE" altLang="sv-SE" smtClean="0"/>
              <a:pPr>
                <a:defRPr/>
              </a:pPr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A258C4-60BB-4B7A-8655-F83CC3B6E53C}" type="datetimeFigureOut">
              <a:rPr lang="sv-SE" smtClean="0"/>
              <a:pPr>
                <a:defRPr/>
              </a:pPr>
              <a:t>2017-06-04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F3EAB-0752-4B54-8647-990A0AF6722D}" type="slidenum">
              <a:rPr lang="sv-SE" altLang="sv-SE" smtClean="0"/>
              <a:pPr>
                <a:defRPr/>
              </a:pPr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A258C4-60BB-4B7A-8655-F83CC3B6E53C}" type="datetimeFigureOut">
              <a:rPr lang="sv-SE" smtClean="0"/>
              <a:pPr>
                <a:defRPr/>
              </a:pPr>
              <a:t>2017-06-04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F3EAB-0752-4B54-8647-990A0AF6722D}" type="slidenum">
              <a:rPr lang="sv-SE" altLang="sv-SE" smtClean="0"/>
              <a:pPr>
                <a:defRPr/>
              </a:pPr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A258C4-60BB-4B7A-8655-F83CC3B6E53C}" type="datetimeFigureOut">
              <a:rPr lang="sv-SE" smtClean="0"/>
              <a:pPr>
                <a:defRPr/>
              </a:pPr>
              <a:t>2017-06-04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F3EAB-0752-4B54-8647-990A0AF6722D}" type="slidenum">
              <a:rPr lang="sv-SE" altLang="sv-SE" smtClean="0"/>
              <a:pPr>
                <a:defRPr/>
              </a:pPr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A258C4-60BB-4B7A-8655-F83CC3B6E53C}" type="datetimeFigureOut">
              <a:rPr lang="sv-SE" smtClean="0"/>
              <a:pPr>
                <a:defRPr/>
              </a:pPr>
              <a:t>2017-06-04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F3EAB-0752-4B54-8647-990A0AF6722D}" type="slidenum">
              <a:rPr lang="sv-SE" altLang="sv-SE" smtClean="0"/>
              <a:pPr>
                <a:defRPr/>
              </a:pPr>
              <a:t>‹#›</a:t>
            </a:fld>
            <a:endParaRPr lang="sv-SE" alt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1A258C4-60BB-4B7A-8655-F83CC3B6E53C}" type="datetimeFigureOut">
              <a:rPr lang="sv-SE" smtClean="0"/>
              <a:pPr>
                <a:defRPr/>
              </a:pPr>
              <a:t>2017-06-04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27F3EAB-0752-4B54-8647-990A0AF6722D}" type="slidenum">
              <a:rPr lang="sv-SE" altLang="sv-SE" smtClean="0"/>
              <a:pPr>
                <a:defRPr/>
              </a:pPr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pminder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ctrTitle"/>
          </p:nvPr>
        </p:nvSpPr>
        <p:spPr>
          <a:xfrm>
            <a:off x="880673" y="1857791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sv-SE" altLang="sv-SE" sz="4800" b="1" smtClean="0"/>
              <a:t>Introduction to Gapminder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2" descr="http://1.bp.blogspot.com/_5fn_Lhn2FbQ/S8xYWUytgHI/AAAAAAAAFJY/a1c3RnATkwo/s1600/gapmin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60134" y="986003"/>
            <a:ext cx="2485647" cy="1791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ubrik 1"/>
          <p:cNvSpPr>
            <a:spLocks noGrp="1"/>
          </p:cNvSpPr>
          <p:nvPr>
            <p:ph type="title"/>
          </p:nvPr>
        </p:nvSpPr>
        <p:spPr>
          <a:xfrm>
            <a:off x="272480" y="416459"/>
            <a:ext cx="7543800" cy="1004030"/>
          </a:xfrm>
        </p:spPr>
        <p:txBody>
          <a:bodyPr/>
          <a:lstStyle/>
          <a:p>
            <a:pPr eaLnBrk="1" hangingPunct="1"/>
            <a:r>
              <a:rPr lang="sv-SE" altLang="sv-SE" b="1" dirty="0" err="1" smtClean="0"/>
              <a:t>About</a:t>
            </a:r>
            <a:r>
              <a:rPr lang="sv-SE" altLang="sv-SE" b="1" dirty="0" smtClean="0"/>
              <a:t> Gapminder…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42303" y="1648918"/>
            <a:ext cx="6142776" cy="352514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sv-SE" sz="2400" dirty="0" smtClean="0">
                <a:hlinkClick r:id="rId3"/>
              </a:rPr>
              <a:t>www.gapminder.org</a:t>
            </a:r>
            <a:r>
              <a:rPr lang="sv-SE" sz="2400" dirty="0" smtClean="0"/>
              <a:t> an amazing web site that heps you to analyze indicators that have</a:t>
            </a:r>
            <a:r>
              <a:rPr lang="sv-SE" sz="2400" dirty="0"/>
              <a:t> </a:t>
            </a:r>
            <a:r>
              <a:rPr lang="sv-SE" sz="2400" dirty="0" smtClean="0"/>
              <a:t>influanced various countries' development through the ages.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sv-SE" sz="2400" dirty="0" smtClean="0"/>
              <a:t>It was created to make the data and statistics more fun, understandable and above all to have a place where all  global health data can be collected and considered. It gives a view of the world.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sv-SE" sz="2400" dirty="0" smtClean="0"/>
              <a:t>The original purpose was to fight poverty and support and encourage Low Income countries to improve their health indicators and increase sustainability.</a:t>
            </a:r>
          </a:p>
          <a:p>
            <a:pPr marL="0" indent="0"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sv-SE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title"/>
          </p:nvPr>
        </p:nvSpPr>
        <p:spPr>
          <a:xfrm>
            <a:off x="822960" y="324566"/>
            <a:ext cx="7543800" cy="1275634"/>
          </a:xfrm>
        </p:spPr>
        <p:txBody>
          <a:bodyPr/>
          <a:lstStyle/>
          <a:p>
            <a:pPr eaLnBrk="1" hangingPunct="1"/>
            <a:r>
              <a:rPr lang="sv-SE" altLang="sv-SE" smtClean="0"/>
              <a:t>Hans Rosling</a:t>
            </a:r>
          </a:p>
        </p:txBody>
      </p:sp>
      <p:sp>
        <p:nvSpPr>
          <p:cNvPr id="5123" name="Platshållare för innehåll 2"/>
          <p:cNvSpPr>
            <a:spLocks noGrp="1"/>
          </p:cNvSpPr>
          <p:nvPr>
            <p:ph idx="1"/>
          </p:nvPr>
        </p:nvSpPr>
        <p:spPr>
          <a:xfrm>
            <a:off x="909873" y="1989499"/>
            <a:ext cx="5927725" cy="2574925"/>
          </a:xfrm>
        </p:spPr>
        <p:txBody>
          <a:bodyPr/>
          <a:lstStyle/>
          <a:p>
            <a:pPr eaLnBrk="1" hangingPunct="1"/>
            <a:r>
              <a:rPr lang="sv-SE" altLang="sv-SE" dirty="0" smtClean="0"/>
              <a:t>Professor of Global Health</a:t>
            </a:r>
          </a:p>
          <a:p>
            <a:pPr eaLnBrk="1" hangingPunct="1"/>
            <a:r>
              <a:rPr lang="sv-SE" altLang="sv-SE" dirty="0" err="1" smtClean="0"/>
              <a:t>Created</a:t>
            </a:r>
            <a:r>
              <a:rPr lang="sv-SE" altLang="sv-SE" dirty="0" smtClean="0"/>
              <a:t> Gapminder</a:t>
            </a:r>
          </a:p>
        </p:txBody>
      </p:sp>
      <p:pic>
        <p:nvPicPr>
          <p:cNvPr id="5124" name="Picture 2" descr="http://3.bp.blogspot.com/-V0LiSnfZxRI/TZO54HBYA2I/AAAAAAAAAYM/UY9NfT0GCgs/s200/hans+Rosling.jpg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2238" y="2767013"/>
            <a:ext cx="3713162" cy="311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SE" smtClean="0"/>
              <a:t>Get to know Gapminder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sv-SE" sz="2400" dirty="0" smtClean="0"/>
              <a:t>Go </a:t>
            </a:r>
            <a:r>
              <a:rPr lang="sv-SE" sz="2400" dirty="0" err="1" smtClean="0"/>
              <a:t>to</a:t>
            </a:r>
            <a:r>
              <a:rPr lang="sv-SE" sz="2400" dirty="0" smtClean="0"/>
              <a:t> </a:t>
            </a:r>
            <a:r>
              <a:rPr lang="sv-SE" sz="2400" dirty="0" err="1" smtClean="0"/>
              <a:t>Gapminder.org</a:t>
            </a:r>
            <a:r>
              <a:rPr lang="sv-SE" sz="2400" dirty="0"/>
              <a:t>/</a:t>
            </a:r>
            <a:r>
              <a:rPr lang="sv-SE" sz="2400" dirty="0" err="1" smtClean="0"/>
              <a:t>world</a:t>
            </a:r>
            <a:endParaRPr lang="sv-SE" sz="2400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sv-SE" sz="2400" dirty="0" smtClean="0"/>
              <a:t>Read the instructions and try a little bit on your own before you decide on indicators.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sv-SE" sz="2400" dirty="0" err="1" smtClean="0"/>
              <a:t>Choose</a:t>
            </a:r>
            <a:r>
              <a:rPr lang="sv-SE" sz="2400" dirty="0" smtClean="0"/>
              <a:t> </a:t>
            </a:r>
            <a:r>
              <a:rPr lang="sv-SE" sz="2400" dirty="0" err="1" smtClean="0"/>
              <a:t>variables</a:t>
            </a:r>
            <a:endParaRPr lang="sv-SE" sz="2400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sv-SE" sz="2400" dirty="0" err="1" smtClean="0"/>
              <a:t>Specify</a:t>
            </a:r>
            <a:r>
              <a:rPr lang="sv-SE" sz="2400" dirty="0" smtClean="0"/>
              <a:t> an </a:t>
            </a:r>
            <a:r>
              <a:rPr lang="sv-SE" sz="2400" dirty="0" err="1" smtClean="0"/>
              <a:t>indicator</a:t>
            </a:r>
            <a:r>
              <a:rPr lang="sv-SE" sz="2400" dirty="0" smtClean="0"/>
              <a:t> in the Y </a:t>
            </a:r>
            <a:r>
              <a:rPr lang="sv-SE" sz="2400" dirty="0" err="1" smtClean="0"/>
              <a:t>axis</a:t>
            </a:r>
            <a:endParaRPr lang="sv-SE" sz="2400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sv-SE" sz="2400" dirty="0" err="1" smtClean="0"/>
              <a:t>Specify</a:t>
            </a:r>
            <a:r>
              <a:rPr lang="sv-SE" sz="2400" dirty="0" smtClean="0"/>
              <a:t> an </a:t>
            </a:r>
            <a:r>
              <a:rPr lang="sv-SE" sz="2400" dirty="0" err="1" smtClean="0"/>
              <a:t>indicator</a:t>
            </a:r>
            <a:r>
              <a:rPr lang="sv-SE" sz="2400" dirty="0" smtClean="0"/>
              <a:t> in X </a:t>
            </a:r>
            <a:r>
              <a:rPr lang="sv-SE" sz="2400" dirty="0" err="1" smtClean="0"/>
              <a:t>axis</a:t>
            </a:r>
            <a:endParaRPr lang="sv-SE" sz="2400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sv-SE" sz="2400" dirty="0" smtClean="0"/>
              <a:t>Enter Jordan and two other countries with different development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sv-SE" sz="2400" dirty="0" smtClean="0"/>
              <a:t>Play the variable statistics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sv-SE" sz="2400" dirty="0" smtClean="0"/>
              <a:t>Place </a:t>
            </a:r>
            <a:r>
              <a:rPr lang="sv-SE" sz="2400" dirty="0" err="1" smtClean="0"/>
              <a:t>your</a:t>
            </a:r>
            <a:r>
              <a:rPr lang="sv-SE" sz="2400" dirty="0" smtClean="0"/>
              <a:t> pointer over the </a:t>
            </a:r>
            <a:r>
              <a:rPr lang="sv-SE" sz="2400" dirty="0" err="1" smtClean="0"/>
              <a:t>bubbles</a:t>
            </a:r>
            <a:r>
              <a:rPr lang="sv-SE" sz="2400" dirty="0" smtClean="0"/>
              <a:t> </a:t>
            </a:r>
            <a:r>
              <a:rPr lang="sv-SE" sz="2400" dirty="0" err="1" smtClean="0"/>
              <a:t>that</a:t>
            </a:r>
            <a:r>
              <a:rPr lang="sv-SE" sz="2400" dirty="0" smtClean="0"/>
              <a:t> </a:t>
            </a:r>
            <a:r>
              <a:rPr lang="sv-SE" sz="2400" dirty="0" err="1" smtClean="0"/>
              <a:t>protrude</a:t>
            </a:r>
            <a:endParaRPr lang="sv-SE" sz="2400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sv-SE" sz="2400" dirty="0" err="1" smtClean="0"/>
              <a:t>Reflect</a:t>
            </a:r>
            <a:r>
              <a:rPr lang="sv-SE" sz="2400" dirty="0" smtClean="0"/>
              <a:t> on the </a:t>
            </a:r>
            <a:r>
              <a:rPr lang="sv-SE" sz="2400" dirty="0" err="1" smtClean="0"/>
              <a:t>result</a:t>
            </a:r>
            <a:r>
              <a:rPr lang="sv-SE" sz="2400" dirty="0" smtClean="0"/>
              <a:t>.</a:t>
            </a:r>
            <a:endParaRPr lang="sv-SE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</TotalTime>
  <Words>163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Introduction to Gapminder</vt:lpstr>
      <vt:lpstr>About Gapminder…</vt:lpstr>
      <vt:lpstr>Hans Rosling</vt:lpstr>
      <vt:lpstr>Get to know Gapminder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Gapminder</dc:title>
  <dc:creator>Max</dc:creator>
  <cp:lastModifiedBy>somaya alkiswani</cp:lastModifiedBy>
  <cp:revision>20</cp:revision>
  <dcterms:created xsi:type="dcterms:W3CDTF">2012-08-30T10:55:49Z</dcterms:created>
  <dcterms:modified xsi:type="dcterms:W3CDTF">2017-06-04T20:40:11Z</dcterms:modified>
</cp:coreProperties>
</file>