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8" r:id="rId13"/>
    <p:sldId id="267" r:id="rId14"/>
    <p:sldId id="270" r:id="rId1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3407" autoAdjust="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3F04E5B-B014-4DDF-B7CA-5E2D105910D2}" type="datetimeFigureOut">
              <a:rPr lang="ar-JO" smtClean="0"/>
              <a:t>19/07/1437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7FCF5BD-A26F-4587-B92F-D4C1C4481C77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305336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D8C3F-A071-45B5-ABB9-A16C98B338FF}" type="slidenum">
              <a:rPr lang="ar-JO" smtClean="0"/>
              <a:t>11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384333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19/07/1437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19/07/1437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19/07/1437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19/07/1437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19/07/1437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19/07/1437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19/07/1437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19/07/1437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19/07/1437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19/07/1437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19/07/1437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19/07/1437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medscapestatic.com/pi/meds/ckb/76/36876t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2952328" cy="264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ttps://s3.amazonaws.com/classconnection/445/flashcards/4895445/png/screen_shot_2015-02-03_at_83008_pm-14B526CDB0D082EFBC8.png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pic>
        <p:nvPicPr>
          <p:cNvPr id="1034" name="Picture 10" descr="http://www.cdc.gov/dpdx/images/amebiasis/Ehistdisp_cyst_tr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4066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69260" y="3461899"/>
            <a:ext cx="27363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/>
              <a:t>Entamoeba</a:t>
            </a:r>
            <a:r>
              <a:rPr lang="en-US" dirty="0" smtClean="0"/>
              <a:t> </a:t>
            </a:r>
            <a:r>
              <a:rPr lang="en-US" dirty="0" err="1" smtClean="0"/>
              <a:t>histolytica</a:t>
            </a:r>
            <a:r>
              <a:rPr lang="en-US" dirty="0" smtClean="0"/>
              <a:t> cyst</a:t>
            </a:r>
            <a:endParaRPr lang="ar-JO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3474582"/>
            <a:ext cx="33843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/>
              <a:t>Entamoeba</a:t>
            </a:r>
            <a:r>
              <a:rPr lang="en-US" dirty="0" smtClean="0"/>
              <a:t> </a:t>
            </a:r>
            <a:r>
              <a:rPr lang="en-US" dirty="0" err="1" smtClean="0"/>
              <a:t>histolytica</a:t>
            </a:r>
            <a:r>
              <a:rPr lang="en-US" dirty="0" smtClean="0"/>
              <a:t> </a:t>
            </a:r>
            <a:r>
              <a:rPr lang="en-US" dirty="0" err="1" smtClean="0"/>
              <a:t>trophozoite</a:t>
            </a:r>
            <a:endParaRPr lang="ar-JO" dirty="0"/>
          </a:p>
        </p:txBody>
      </p:sp>
      <p:pic>
        <p:nvPicPr>
          <p:cNvPr id="6146" name="Picture 2" descr="http://www.cdc.gov/dpdx/images/amebiasis/Ehisto_troph_tric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986" y="603142"/>
            <a:ext cx="2577480" cy="257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039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27.photobucket.com/albums/c185/niatiegala/Parasitology/Diphyllobothriumlatumscol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77863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9752" y="4005064"/>
            <a:ext cx="49685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/>
              <a:t>Diphyllobothrium</a:t>
            </a:r>
            <a:r>
              <a:rPr lang="en-US" dirty="0" smtClean="0"/>
              <a:t> </a:t>
            </a:r>
            <a:r>
              <a:rPr lang="en-US" dirty="0" err="1" smtClean="0"/>
              <a:t>latum</a:t>
            </a:r>
            <a:r>
              <a:rPr lang="en-US" dirty="0" smtClean="0"/>
              <a:t> </a:t>
            </a:r>
            <a:r>
              <a:rPr lang="en-US" dirty="0" err="1" smtClean="0"/>
              <a:t>scolex</a:t>
            </a:r>
            <a:endParaRPr lang="ar-JO" dirty="0"/>
          </a:p>
        </p:txBody>
      </p:sp>
      <p:pic>
        <p:nvPicPr>
          <p:cNvPr id="13318" name="Picture 6" descr="http://www.cdc.gov/dpdx/images/diphyllobothriasis/Dlatum_scolex_B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0474"/>
            <a:ext cx="4259585" cy="193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12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http://www.public-domain-image.com/free-images/science/microscopy-images/histopathology-of-echinococcus-granulosus-hydatid-cyst-in-a-sheep-725x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1023"/>
            <a:ext cx="3562970" cy="245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s://classconnection.s3.amazonaws.com/255/flashcards/305255/jpg/echinococcus_granulosus_-_adu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08" y="2636912"/>
            <a:ext cx="3587552" cy="269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3696" y="548680"/>
            <a:ext cx="338437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/>
              <a:t>Echinococcus</a:t>
            </a:r>
            <a:r>
              <a:rPr lang="en-US" dirty="0" smtClean="0"/>
              <a:t> </a:t>
            </a:r>
            <a:r>
              <a:rPr lang="en-US" dirty="0" err="1" smtClean="0"/>
              <a:t>granulosus</a:t>
            </a:r>
            <a:r>
              <a:rPr lang="en-US" dirty="0" smtClean="0"/>
              <a:t> </a:t>
            </a:r>
            <a:r>
              <a:rPr lang="en-US" dirty="0" err="1" smtClean="0"/>
              <a:t>hydated</a:t>
            </a:r>
            <a:r>
              <a:rPr lang="en-US" dirty="0" smtClean="0"/>
              <a:t> cysts</a:t>
            </a:r>
            <a:endParaRPr lang="ar-JO" dirty="0"/>
          </a:p>
        </p:txBody>
      </p:sp>
      <p:sp>
        <p:nvSpPr>
          <p:cNvPr id="7" name="TextBox 6"/>
          <p:cNvSpPr txBox="1"/>
          <p:nvPr/>
        </p:nvSpPr>
        <p:spPr>
          <a:xfrm>
            <a:off x="4280959" y="3068960"/>
            <a:ext cx="338437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/>
              <a:t>Echinococcus</a:t>
            </a:r>
            <a:r>
              <a:rPr lang="en-US" dirty="0" smtClean="0"/>
              <a:t> </a:t>
            </a:r>
            <a:r>
              <a:rPr lang="en-US" dirty="0" err="1" smtClean="0"/>
              <a:t>granulosus</a:t>
            </a:r>
            <a:r>
              <a:rPr lang="en-US" dirty="0" smtClean="0"/>
              <a:t> adult worm </a:t>
            </a:r>
            <a:endParaRPr lang="ar-JO" dirty="0"/>
          </a:p>
        </p:txBody>
      </p:sp>
      <p:sp>
        <p:nvSpPr>
          <p:cNvPr id="8" name="TextBox 7"/>
          <p:cNvSpPr txBox="1"/>
          <p:nvPr/>
        </p:nvSpPr>
        <p:spPr>
          <a:xfrm>
            <a:off x="4310472" y="4365104"/>
            <a:ext cx="338437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/>
              <a:t>Echinococcus</a:t>
            </a:r>
            <a:r>
              <a:rPr lang="en-US" dirty="0" smtClean="0"/>
              <a:t> </a:t>
            </a:r>
            <a:r>
              <a:rPr lang="en-US" dirty="0" err="1" smtClean="0"/>
              <a:t>granulosus</a:t>
            </a:r>
            <a:r>
              <a:rPr lang="en-US" dirty="0" smtClean="0"/>
              <a:t> </a:t>
            </a:r>
            <a:r>
              <a:rPr lang="en-US" dirty="0" err="1" smtClean="0"/>
              <a:t>scolex</a:t>
            </a:r>
            <a:r>
              <a:rPr lang="en-US" dirty="0" smtClean="0"/>
              <a:t> and eggs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4229822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atlas.or.kr/donation/donation_files/DSCN09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27282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pubs.sciepub.com/ajbr/2/2/1/image/fig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32548"/>
            <a:ext cx="4539952" cy="314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atlas.or.kr/donation/donation_files/2_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1008"/>
            <a:ext cx="3810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60032" y="3501008"/>
            <a:ext cx="352839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/>
              <a:t>Hymenolepis</a:t>
            </a:r>
            <a:r>
              <a:rPr lang="en-US" dirty="0" smtClean="0"/>
              <a:t> nana eggs</a:t>
            </a:r>
          </a:p>
        </p:txBody>
      </p:sp>
      <p:sp>
        <p:nvSpPr>
          <p:cNvPr id="3" name="Rectangle 2"/>
          <p:cNvSpPr/>
          <p:nvPr/>
        </p:nvSpPr>
        <p:spPr>
          <a:xfrm>
            <a:off x="486573" y="3497598"/>
            <a:ext cx="3051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Hymenolepis</a:t>
            </a:r>
            <a:r>
              <a:rPr lang="en-US" dirty="0"/>
              <a:t> nana </a:t>
            </a:r>
            <a:r>
              <a:rPr lang="en-US" dirty="0" err="1"/>
              <a:t>proglottids</a:t>
            </a:r>
            <a:r>
              <a:rPr lang="en-US" dirty="0"/>
              <a:t> 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4026883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thelancet.com/cms/attachment/2000988304/2003635666/gr1_lr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4" t="69453" r="574"/>
          <a:stretch/>
        </p:blipFill>
        <p:spPr bwMode="auto">
          <a:xfrm>
            <a:off x="4283968" y="483893"/>
            <a:ext cx="4639370" cy="323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95761" y="4584422"/>
            <a:ext cx="34157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/>
              <a:t>Necator</a:t>
            </a:r>
            <a:r>
              <a:rPr lang="en-US" dirty="0" smtClean="0"/>
              <a:t> </a:t>
            </a:r>
            <a:r>
              <a:rPr lang="en-US" dirty="0" err="1" smtClean="0"/>
              <a:t>americana</a:t>
            </a:r>
            <a:r>
              <a:rPr lang="en-US" dirty="0" smtClean="0"/>
              <a:t> adult </a:t>
            </a:r>
            <a:endParaRPr lang="ar-JO" dirty="0"/>
          </a:p>
        </p:txBody>
      </p:sp>
      <p:pic>
        <p:nvPicPr>
          <p:cNvPr id="1026" name="Picture 2" descr="http://www.cdc.gov/dpdx/images/hookworm/Hookworm_2x2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100" y="288380"/>
            <a:ext cx="1964164" cy="196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5733256"/>
            <a:ext cx="34563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/>
              <a:t>Necator</a:t>
            </a:r>
            <a:r>
              <a:rPr lang="en-US" dirty="0" smtClean="0"/>
              <a:t> </a:t>
            </a:r>
            <a:r>
              <a:rPr lang="en-US" dirty="0" err="1" smtClean="0"/>
              <a:t>americana</a:t>
            </a:r>
            <a:r>
              <a:rPr lang="en-US" dirty="0" smtClean="0"/>
              <a:t> egg </a:t>
            </a:r>
            <a:endParaRPr lang="ar-JO" dirty="0"/>
          </a:p>
        </p:txBody>
      </p:sp>
      <p:sp>
        <p:nvSpPr>
          <p:cNvPr id="3" name="AutoShape 4" descr="data:image/jpeg;base64,/9j/4AAQSkZJRgABAQAAAQABAAD/2wCEAAkGBxQTEhUUExQVFRUXFxoYGBgYGBccGBgYGx4cGBsfHR4aHCggHBwlGx0bIjEiJSkrLi4uGh8zODMsNygtLisBCgoKDg0OGhAQGywmICQsLCw0LDQsLCwsLywsLCwsLCwsLCwsLCw0LCwsLCwsLDQsNCwsLCwsLCwsLCwsLCwsLP/AABEIAM0A9gMBIgACEQEDEQH/xAAbAAABBQEBAAAAAAAAAAAAAAABAAIDBAYFB//EADoQAAEDAgMGBAUEAQMEAwAAAAEAAhEDIRIxQQQFUWFx8BMigZEGobHB0TJC4fFSI2KiFBYzchVDgv/EABoBAQEBAQEBAQAAAAAAAAAAAAABAwIEBgX/xAAoEQEBAAIBBAAFBAMAAAAAAAAAAQIRIQMSMUETIlFhcTKBkfAEobH/2gAMAwEAAhEDEQA/AOxTczZy2i1vlzJ1lxI0EaLpAyJHp63SLZIkCeMJja7S4tBBIF+Ai0TlPJfMPpYeQlCMpBFNjXvuPsnFKP5SOSIE3SJQHROKKEpAZoEX+WvVIICMkyrESSQBc9NfROcYvMZmUAQeBF/UadcygFCsHtD2mx1T3Dqo8TGiJa0DSwif5lM2jasGCGl2IgSJIA49L/VPwJ3KttG2tY5jTMu+UmPqq2372DH4YJIzI0/JjTortPA8NdAdaQSBkbiCn5Q8VBOesd8L/ROhMwiZ1/KLiZA7tnqiiAml2QvcHQxbicvzfgnuKQ0SBJJlJkCJJ1zT0ABv1+3yTa1IPEHjNjqMk6UqtQNEkwOPy+qIaWZaRfTOZ+31TniAfX7pd+nLviqe+nkbPWIzFN5HXCVF2zO9N+kVHeESGtB8580wS3ygXgEG5m4PVUdn364Yn+O454WloJJF7gEW+azu0Pc0MzJIEkatIkD+BwVShtTv0yThMtvztB9J6r2ToTXDC9TVejbu+K2OcGVYa4xB/a4nrkeS7lKuKsgR5SCCRIm8GAeR11XlNNzbFxxyP8v0yJgTazvotN8ObwdRAxvL6ZE6nw8pOL/HM30B4LLPpScx3M98VuoSUVCuHtxNIIOUHT0KSx21WSlH376oJFHJAqMh06RpnPOU6YTabY1Jubn+NEqpGpBJHF7/AHRAPffsli76JJjXTOdrajK2uk5HIhA5JLqm1DwE+qKZWphzXNNw4EGOBkH6obMxrQGNyA696KNlB7pxvAnRv5Nz8lLSohuXc3TxweQ2jZmPBlgdI15SR9U6iwNDWgQAAANABonnh19ePfNEIKO27rZUOJ0gmxjUcD+eSutaBAGQAA+yAbHFCoDHlieeXy9U+we1B2h7uPynEqJm0NLiwGXNzCIeiUoQc2/PsoolJBwgd8Y/CCUUt67K+o0Bjo4iTf1HorWyMc1jQ4y4C5/tTNCDe/dPshFQ7YBgcDkQW+9vurE9/NNPfNNDybeGwP2d5pOBsfK7Qs09Rb2XKDPK4YS3XPjx4H6Ar1zfm527QwAnC8Xa4Zg/iSsJt+7WtMVThqAZZNdGo4k2gTovXh1dznywuFnDPbLSDf1WFiCRmf7ERzXa3PtuAEsPDmNeGv4VOowSWAeYTeZ1nL0+fNP2R0AAgSSIjUZn+/yus/mnJh8t4aHcG+Cw1QymSC7F4QzbYDE0H/6yQeh6hJc51F7QHsBxmwP+yZPu6PQJLP4Uy53HXd28b/09OcDpGYzvbVNd30zKemx/S8zWIncunqLR1EH2T2G3ff8ARQc2+Z4cr5KQC9+X3A+hHopJ7W3ggk5k2KIKBVRFQmIObTB55x9vZSppF++XfsnzAvp9v6TYDQqdbb6LGYy9rWuvJtOk3vos38R/FvhtIottiw+IZILjJwtGpzvMBYTeG3urONR5LiLeYyZyths0e5W3T6GWfN4jPLqyXh6VtXxK3BjotdUF4Nmh3Sbm/DNcj/uvaCY8ANOgkkxxkCNRrqsm/exhgAgSBw5gQPQcl0a+9g4gQbHHcgAiCIEXnzZ5WXXwdejv34rYbBv4xNZhpgk3zaL5z1MH+VoKVQOy4fW68/obynZngxDGSAeAxFuYvNmkc1q/hyqYdSM/6bi0f+ubR6Cyyyx1y7mXh1nDp/CICjqHDLr4c3DhqXDlxGtiLjzPdOkfz+Oa40uyef577zUdJmZAEknnImc80+JEHNUW7cfG8LCQIHmnoBnpJjr7Jra7kXyJ9eaVNgGXJEH7I8u+9URWZWPiEGzYtkL8VYjvv1RJ4oOcALp+QVU3nWexgNNmI4gImIEEkyTy9J5JHeNKY8Rs8J71VoQRxCbNIW0AXirLwSzBGI4IxYgcP6cU2xZwYUpeB9++V1xPiHf/AP04Ia3G5rC914DW3uT6WCyn/cFR96hkkThEwDwjXryldTDPKbcy4y6brat70af6qjB1K4+8d67NWH6g9ojzBrpbEmZjosFtlyXOGsOAMSAeIuBZdOjtIYMYkONoaQIOpsM7DTS9lpelJJd3ad9t+yWfM/w2se2xOGZMcR+06cCk2g17wQI4NYCSHWuSLcQmNe6pWLwCZ/WGuLQSBnwF9Izld7c9CnUPh1GhzokOiHENOEtI/wAmmAfRXL5eUm/H9/v925lHbHBpYxpOF0FxIwgwDhnMuudMgDqktvR2JjBDWgAcI/GSS478fo67Mr7Wybd99hRsxBxl1jkIy9dVKlh7+azdE3Pl+EnCc/rwMjK8cuZRSj5IgCbdO++ScmiJPpflfv1SDtRkgWHLll30lc74gqkUS2SPEc2nI0FRwYSOcErpKlvjZy+i4NHnAxNkmMbfM30kR6p7hfDD/GGyeGaYaCGBoDQJInzY5zkx4cesZFZjZKFMNLiQTidqRhyMen5XpTm0dspeG8GQcsnseAR6G5HQnQrHbb8LeE8tfUaWXcxxaQTN8M/pDuxOns6ecuOrdVnnjd7k4cDYtnLwGuMAkn8RblmrFLZ3sqFhfLchNpnL2ldJm53OaHQfKPLAzIAJMzxtZO2HZw6oGPa7EMmtaS6eB4AiJPONV3epvenEx1ra5stBvhvD24i5rg2TZznA3JzFiL6AErWfDFGoPEqOwljyXNNwSJtPpCpUPhs1aviVRgYAA2nMkgGZcchJjyjgFqWAAQIgCAOlgvHnnNabSciTCAH44Dv+UA+5FojOdeEaWgp8rjcroG98VztrrvFVoaDBj9sgyYN4tAVx9JxqMcHw1oeHMj9Rdhwmf9sO64uSlOXoqkuyCRCDePyTu/mou1fa9qFNjnusG9L624lYree8qtao1vmawk5WbAiSDYuzgRnczFl2vieq1xbTMnCW1HDTPC0Hl+oniLarGby3mHuDbiBJ45yJ71WnSm+XOV+q3tfggAMpjxC2bku8wyDi67ZOoIIzXb3Ptz6WHHIa7yls4sJnMOMGOvEROmQZUkAg3kRE3dmL9Qulsm8HlpL5OTob+lpxBo5yT8lpnjbNOJZLsau0Pr+JLoxky0fqcC5zAJjygYdOJXA26q5ji1nmOrhMjMX4HVatm6SHubiDazZN5LH03+a/R+Lp6rh//FHA/EQ17A4FoOdQae8QtMMsfPpzlLrhy6DyfMfKQ05zBvzyOVtbouqOIaBMTLjHDhz59mWvsbiwzkZgHPK0+vuuhs2xE4TPkcQDGYicVzla88lpcpOXMxp25a/hmZ4D1mxHyPqVovhs46zDE4vGeDl5Jptb74ZlcatsDS9tKkMQJbja0XgHERwDXSB0W13Jux1Nxc+MZAaA3JjZsB666/TzdSzW/da473pe2rHIwi0cpn1RUtOoDETcS22Ytce4z4hJYaab2lo1A4BwyNx33kqG270wEtABLc++ivR7ZKrtG7adQ4jIcZBLTBN8N+Ige0JNe0TbLtAewOGo9tI97KZQ06AbAaIA4e5n1k+5UpEjUdO79EWlCQZkcoBA4aIMeDkQYkGDNxY62M6aJ4Q2SCISVRzdt3Oyo7EHOpvj9TIBItnIIIuMwqz9yPNjXcRldlO/u2Pku2FzN6ivjYKVm/uPrr3xSS+DUcpm4qOzsc51WqWhuKHOaGxeIDWiJjILkVfixtMf6NJjCbeYOLyekiBOriFJ8XbQTtApGcDA1xFwC5xc6Tz8kA5gmRcBY/aqpNRssIaD5oFhpNrTrlqVv0+n385fllbqcOvtfxFtNWxreGTo1oDYtIJBmctVPu/ejvCcKtVxc0lv6zJMWgDu3vndvrNGEMMEEzhPmk5GMwf4TH1YiWmIF7yNeEf0tvhS46k1+znvsvNaPZdsc0lz6lbw5AxtfLmuzuIhzegm4stHs2+X0g1xcK1AmMcedhyvFiMtBmsdX23G3AxoER+kAAxkQPQQPVa7dbqbwGNhzTTIeCQbDCAXDjcgnX0Cxzk1zGmPPErW03AgEXBAIPI3/CUd995Lk/DNUmk5hmKdR9NpJvhYcIv0+y67lhrW47l3Nq+1bQGQTJmbDopmPloMZtBjW4lQbQ1ryW2kagjEPuAjTdFJ3+3GBxAaXNGXILm3heXm2+tsqVNoqupugOFyMwym7CyOBnF6OC4G0NLXHFe4xTw9FO+s9jni4LmMcOBaWiSOrpByvOqgeHPJxDlAJjKMoy5L9LHHt/Dy3LuiyHF+HAIkWHpxy5rWbhwPwUsIBJhzbTYhzieVh7hZndmyOIlpw4RlNjxvloflxWt+DdlPj1KsQC0mNMTsF/VrTzvwWHV1r8NMN/y0e8t0MrEOJc14ye2JjhcQRN4Kzm8fhWo9xcPDLiR57hx65ifRbJw5kXzShefDK4+GlwlY/dnwtVH/AJHMMmZvlbl04ZK274PpVCHVXPt+1pAbocoMnnyWlPf09EVfiZb3s7JrVVNi2BlIAMYGxw5G0nO4+c5p+0VsMde/b8KdR1KINyBI11/pc13DKbbAyR3Npy9EVI0W0SUocnHvviikjk1Agz0TwhCKbTY0TAzJJ5knP1KkKbCJKISUJEppQEnvl2fmm+JYmDaR1jv5pN0TkVk/ijYgK7ajgRTqtbSc4RNN4dNN3QOPvnaVktt3JUouLC5lxLHAOEtE2iCJBIm/CF6ptWztqMNN92uBBHLK3vmsrvL4dqPaGUqgqNY6RjkFpEiMbT5oyIjrkt+l1NTtrLLH2xVXduA3IxOEtj+ef3U9TZ2FoaJ8TODeT1/xzWyobkqGnhqU6Qi1nGNDaROqDfhGXh2NrIFsDbgzeC7iIHQmy6+NPdOzjiMwN3CA02d5YMWJcLTy+YC7+yH/AFXDZ2mo9zGtJNmUzieTiOgu0wJJJPELss+GKOLE91R7gNXwPZoC6uzbMym3CxoaM4Ai/Hrks7nufX/jrSPdmyeFTa2cTs3O/wAnGMR9/srSTUlk6nHCjs+wYajn8ZgA8SrVRgg8DM+sk/VSJrgl5WPMNp2LE4UnktNI1GAjnhc2JzBbpydwXPOzBrwx7pY4jCcr2kGcsjyXoHxHuIVPOxgc+wc0kjE0ZQRcPByPXiuRsbqFIwaFTxIiHtLiOkyPXNenDq8MbhJeVQsbSY8tc0gtJay2LFfLD6RdXtjbWoNDCSHEB5gWcTHuB+mBw6Kxuvdg2g+JUptpsa+W0wIl7TYu0IFrZe1tR4Ytb5n89x0WWWUl15aTnkacwCRBOY55x80+Eyo6BN4AT476rN2hD3YogYQ2Zm82sBwiZUpKACIQDF333ZNce/l36IuTR37fg9wmwR115e2SSIHBJKH3nl3n3xTpQhAqIMoQkEZQNfUDbkgCwBNrnK6cSmVaLXWc0HW/IyE9AigQmUKoeJbPC4ITNu2sUm4yCQImNJMT6Srq70HbTTecOBwbDgXWmW6j6X5Lmb23i+nUDWCbAxEkyT+PmuzPzVdmzQ9zpJxQI0bE5c7qzXsSgqLa9obTaXOsB9Tw5kn5qcDvv1Wa+OK5bTZH+ZJ0kCm+b8eB5BTDG26S1xtv37UqVDLzRYLNaLOcQbkm8Dh6qhsu/KtOoQyoajQf3OnW4NrGNVxKtcmGuaRhsJiwNzMZmbWy9U7Z6wBa236h6SRcnReydKSeGPda9V3JvVtdkts79zdQV0SfsvNd2b38Bxqlh8uIVMOTmEgzyIdbo88F2XvrVjjfVewg2Yww0DMf+x5nkvLnj2/hrjdtiECs3sO9agDqRPiVAzEx1pcMQbeBBIkErv7KXYG44DouAZXOrHSYoQglKA9/b7oSiO+qHfNNBQjA4coQlEZoASmtmTMRNozjmngd+sqOvOB0GDBgnT2RT5SPFMYMrzz4808CfdAAg6e/b7JOMCeXySmb+yBZaT6wimmJnqMz9uiSuzSWdeFvp+B7IpoKJUTQgII99/NNRDgm6JJxQMcY/hOlD8fj5Z/JKe+/VFOQhKUEQiVmPjZoLKc5GoWnoWPC0kCea4/xTsZfszg25BxjqJj6q4/rlMp8ted71oEPcKxaXtAHlmCIm4mxgibaqk+gGO0AIkk95R9F1t6OpObDDJEnXUYhIPGR5srclyXUpHmFgBIEzbL8L3YXjlhlJ6X9l2yWvMWcwsjgx0DI53jWclpNy1K/hgBhqgHCHtLYIABEzyIWa2GmZa4TH6esgAWzNhPJbT4IMeMNXPNQ5WklhHARgGSw60x14d4W7dLcu6yw+LUADyCGtBswOIJuLFxt0i2a7EqIV2kuaHAluY4cJUgXnttvLUoAEf106JHvvvVA9bd/ymNF5BsY6enFNrIlwygJv8ueX3+iFVsgiSJtIzTgeH92/KIa50RzMeqWV9IP2PfVOah8vafkgQPtf5WQKJP2774KpR2lznYcMETig2GjROpIvyQi25NJRco674E58ApVPIyuiSq2x1C5kuBBkxbMTaysd+qv2VHWYHC/FJKo3EMyOhjvNJX90ThINRlNw3mTlETbPPquUEAC/FApYxiiROcckQfTvv3QIFE99+6EJEICkgO/ZJULvvvikEU0lA5VhXDqjqRbk2ZORmB9wpz30uU6PfjySjzmtuYUqtZjyHeRrm2APhy7LjGRHIcVw7vu0SBe9pF8ucXuvTt97obXb/i9v6XcOR0ItEFZOru8Ug7F/pu/dLSWvuJwxxE+/qvRj1N+fLK4649KW5tlHleDLA0k84MTnIMXtwIWp+GMJq7Q5owgODP+Lak8pxEfPVcLdTWCl4baXiVHCHSZbfOSLRFo1PqtfuTdvg0sJu5xLnni4wD8guOpfO3WPrS4ym0EkAAuuTqe8k+mIHsmfu65en3y9PVSNWTRHtFEPaWmYcIMcE2hs4ZTa0GzQLnO3016KeUk2hevff0QhF2RjPv7qvsbnwfEAmYBEXEckE5QVaaviftNPD/+pn6QrLe++iKi2przGAgDXj78Amhzg8Nw2Ikvn93T048FMfokSoE5qaCjOaRHfzRQ7/KcSo3ZJHl33CBzSElG6TlnzJFvRJUWZSBTW8e+/wApw76f2o5V27IBUNUkyRF8gLKYVBOGfNExyyTnNsRpH1TWsEzF4ieXD5lPycHtHffCwQaIsPZLElKbNEO+/ZFApNKoQQB0Qdl36JriBcwL6wMzAz4lQPB6KLxDcDSwMiHWJ9BMZaZKP/pj4gfiMW8toHMWz1VmECMFCc5yPffVLEBbU/365IEfJPKuZvvZ3ua0MEiTiAte0W119/a1utr202h+d/abK4odoJDSWCSB5RpIsO+SvrtT3sWiSDoMuvH2+pTx333oo6TbC0GBI4WyUk66KKP8JIfZLiqCVGGnEb2jLgnF44ifn3KAKgdPFIIBvt2E01BkCDyGYTYJqCc5PDX2TcXI/L8qtW2MmqH4stI4TYHQQpa2LCS1oxXgaTp3zRUw1QdbNMpOMAuEGBMaFEZKhouieXRIFFAkkpSVVOlbv3QY4yZEARHPvJNr1A1pccmgk+l/ey4cIts2xlJuKo5rW8SRCzW3fFDj/wCIBrf86hwjhYHu6ze+97urOdVxABoGBhAOFrp80TcwAeUrh7y2kOaB5swSXZkgGL9Dw4L09P8Ax9/qZZ9TXhoa/wARVp81aoB/tAAIE3AN7xMLobLvjaLGjUdXtJa9sfMxfpKxVWsXgxFgWCB+Oour+xbxLhroG8NM+ItfkFrl0ZJxI4xy583+a9L3Bv1u0NNsNRs4mz6SOU2jQgrrnvmvN9ld4NanVYWtIeGPzJeHQSOBtN/6XpC8meMl3PFbY36gMuaDmAiCARwOv5R7/CU6qOhQTRy0tfVOjv6KKQTDQbjxx5owzysY97o4Z95RLv4QEqvsuyCnjgk4nF1zMEgC3KynVbZtlwve7ESHmYVFkfRDDlyP5/KMpBAKjw0SSALCSYzMAdSbJtOkGkkT5o1OnAZC3DNKowGJEwQRyIyI5hSFENd39Uxr7x33l7FOckxHRVB5TFjBjrFvmqmxbIWEucQTEW9DmrLnGRrz+XuiTy9romhSKDTOnpwUNTaWh4YT5nCQOn9FFSNaBcZnP6Ja9UHH1ukZ0QCoJBFxPC3z4pDvp/N0KY7zTh337IEUk3DedcpSTarZVPfVIu2es1uZpvA9WlXGoce+7QozeMbQ5jg11MQTIcOY8rfaP+RXL8QxleZ1vx9Jlbn4v3Gyk7xmWa4kuYRHGSPr7LPV2NqjFTLnwQC0NM+sZW+i/Q6fUlnDz5Y2eXLoUnCo5o/dA99R6Lq7r2BzjJkBoJnQRGRF809jagc11OkA1pDYNyS0hs55yCY5laLY/hau4k1XeE0mXAGZNgIaLDT2TqdTjngwnP1Qbm2QVXMEHG9we4mfLSEFpPAucJ6SvQMd76mAqu6thp0mRTGdyZkuOUk65BW8N8XAEe8H7BeLPLuv2ejGa8nIIF10x0kxkIzBvnl/PJcOhpON5EXPspJQlFpVCAQhAnh3knAfb5f2UQISKJ7+aSKbKEyY17hJ44fWEyqCWGJktMaGSPkfuop7ajcREguGYkSE0UzjLsTogDDaOvVZnYNgqeJSMObgccRdr5SL/wCVz81qyV1Z23y5l2Y4pE8c/ug4LP8AxJslUuxMbiGCAfKcJBNwDc2INuCkm8tLbqbaEod9+qq7qeTRp4pnAAZnMCCeJkiVaTSwlG9gJmLiYMXE8DpZOc5CEUmnK3p3qgCkSkgICHfoimgoCUUyeSSbE9VzhGEA3vJyHte6llNa3vojKjiuH8ZbB4uy1LwWgvHMNBJHrHyCwPwZtZo7WGYIZUhrswQXEQecEexcvTt7iaFXgabx/wASsrR2dpHjAAGS2M8xJMnUiB6LXp5fJcb4rnLHdl9tLW2Bkl+CTOPDa7he3MlXzf2UWy1C5jCcy1pPUgFSFYz7tCZTjK1590iVW3ntRp0y5ucxdTbO/Exrjm5rXepAK6sutudzejKDGtBDYgEmBxccRnmXEn1Ujfrc9YhVttqikMQbOJwB00zVoKc+XWoIKOvfcpZd8kOaqEx0zyMHrmnEprUe/r+FAj380j39Uxr7wng/ZDSnW29ofhjUNJnLF6K3Kgq7I0vDyBNuNzaNdFOnAITSeUz0Rcb996pKqRUZdfvvVOe6BPTv5prmBA0SQk5GI76IFThQ498e/QJwKTmwVxNq3y5m0toYQQcJJ1OI4eGiSW+C2R2z31TZ4X/uPt8k48eag20OgYH4DIvANuEFWciRLXvvREhIoEkgUEH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sp>
        <p:nvSpPr>
          <p:cNvPr id="4" name="AutoShape 6" descr="data:image/jpeg;base64,/9j/4AAQSkZJRgABAQAAAQABAAD/2wCEAAkGBxQTEhUUExQVFRUXFxoYGBgYGBccGBgYGx4cGBsfHR4aHCggHBwlGx0bIjEiJSkrLi4uGh8zODMsNygtLisBCgoKDg0OGhAQGywmICQsLCw0LDQsLCwsLywsLCwsLCwsLCwsLCw0LCwsLCwsLDQsNCwsLCwsLCwsLCwsLCwsLP/AABEIAM0A9gMBIgACEQEDEQH/xAAbAAABBQEBAAAAAAAAAAAAAAABAAIDBAYFB//EADoQAAEDAgMGBAUEAQMEAwAAAAEAAhEDIRIxQQQFUWFx8BMigZEGobHB0TJC4fFSI2KiFBYzchVDgv/EABoBAQEBAQEBAQAAAAAAAAAAAAABAwIEBgX/xAAoEQEBAAIBBAAFBAMAAAAAAAAAAQIRIQMSMUETIlFhcTKBkfAEobH/2gAMAwEAAhEDEQA/AOxTczZy2i1vlzJ1lxI0EaLpAyJHp63SLZIkCeMJja7S4tBBIF+Ai0TlPJfMPpYeQlCMpBFNjXvuPsnFKP5SOSIE3SJQHROKKEpAZoEX+WvVIICMkyrESSQBc9NfROcYvMZmUAQeBF/UadcygFCsHtD2mx1T3Dqo8TGiJa0DSwif5lM2jasGCGl2IgSJIA49L/VPwJ3KttG2tY5jTMu+UmPqq2372DH4YJIzI0/JjTortPA8NdAdaQSBkbiCn5Q8VBOesd8L/ROhMwiZ1/KLiZA7tnqiiAml2QvcHQxbicvzfgnuKQ0SBJJlJkCJJ1zT0ABv1+3yTa1IPEHjNjqMk6UqtQNEkwOPy+qIaWZaRfTOZ+31TniAfX7pd+nLviqe+nkbPWIzFN5HXCVF2zO9N+kVHeESGtB8580wS3ygXgEG5m4PVUdn364Yn+O454WloJJF7gEW+azu0Pc0MzJIEkatIkD+BwVShtTv0yThMtvztB9J6r2ToTXDC9TVejbu+K2OcGVYa4xB/a4nrkeS7lKuKsgR5SCCRIm8GAeR11XlNNzbFxxyP8v0yJgTazvotN8ObwdRAxvL6ZE6nw8pOL/HM30B4LLPpScx3M98VuoSUVCuHtxNIIOUHT0KSx21WSlH376oJFHJAqMh06RpnPOU6YTabY1Jubn+NEqpGpBJHF7/AHRAPffsli76JJjXTOdrajK2uk5HIhA5JLqm1DwE+qKZWphzXNNw4EGOBkH6obMxrQGNyA696KNlB7pxvAnRv5Nz8lLSohuXc3TxweQ2jZmPBlgdI15SR9U6iwNDWgQAAANABonnh19ePfNEIKO27rZUOJ0gmxjUcD+eSutaBAGQAA+yAbHFCoDHlieeXy9U+we1B2h7uPynEqJm0NLiwGXNzCIeiUoQc2/PsoolJBwgd8Y/CCUUt67K+o0Bjo4iTf1HorWyMc1jQ4y4C5/tTNCDe/dPshFQ7YBgcDkQW+9vurE9/NNPfNNDybeGwP2d5pOBsfK7Qs09Rb2XKDPK4YS3XPjx4H6Ar1zfm527QwAnC8Xa4Zg/iSsJt+7WtMVThqAZZNdGo4k2gTovXh1dznywuFnDPbLSDf1WFiCRmf7ERzXa3PtuAEsPDmNeGv4VOowSWAeYTeZ1nL0+fNP2R0AAgSSIjUZn+/yus/mnJh8t4aHcG+Cw1QymSC7F4QzbYDE0H/6yQeh6hJc51F7QHsBxmwP+yZPu6PQJLP4Uy53HXd28b/09OcDpGYzvbVNd30zKemx/S8zWIncunqLR1EH2T2G3ff8ARQc2+Z4cr5KQC9+X3A+hHopJ7W3ggk5k2KIKBVRFQmIObTB55x9vZSppF++XfsnzAvp9v6TYDQqdbb6LGYy9rWuvJtOk3vos38R/FvhtIottiw+IZILjJwtGpzvMBYTeG3urONR5LiLeYyZyths0e5W3T6GWfN4jPLqyXh6VtXxK3BjotdUF4Nmh3Sbm/DNcj/uvaCY8ANOgkkxxkCNRrqsm/exhgAgSBw5gQPQcl0a+9g4gQbHHcgAiCIEXnzZ5WXXwdejv34rYbBv4xNZhpgk3zaL5z1MH+VoKVQOy4fW68/obynZngxDGSAeAxFuYvNmkc1q/hyqYdSM/6bi0f+ubR6Cyyyx1y7mXh1nDp/CICjqHDLr4c3DhqXDlxGtiLjzPdOkfz+Oa40uyef577zUdJmZAEknnImc80+JEHNUW7cfG8LCQIHmnoBnpJjr7Jra7kXyJ9eaVNgGXJEH7I8u+9URWZWPiEGzYtkL8VYjvv1RJ4oOcALp+QVU3nWexgNNmI4gImIEEkyTy9J5JHeNKY8Rs8J71VoQRxCbNIW0AXirLwSzBGI4IxYgcP6cU2xZwYUpeB9++V1xPiHf/AP04Ia3G5rC914DW3uT6WCyn/cFR96hkkThEwDwjXryldTDPKbcy4y6brat70af6qjB1K4+8d67NWH6g9ojzBrpbEmZjosFtlyXOGsOAMSAeIuBZdOjtIYMYkONoaQIOpsM7DTS9lpelJJd3ad9t+yWfM/w2se2xOGZMcR+06cCk2g17wQI4NYCSHWuSLcQmNe6pWLwCZ/WGuLQSBnwF9Izld7c9CnUPh1GhzokOiHENOEtI/wAmmAfRXL5eUm/H9/v925lHbHBpYxpOF0FxIwgwDhnMuudMgDqktvR2JjBDWgAcI/GSS478fo67Mr7Wybd99hRsxBxl1jkIy9dVKlh7+azdE3Pl+EnCc/rwMjK8cuZRSj5IgCbdO++ScmiJPpflfv1SDtRkgWHLll30lc74gqkUS2SPEc2nI0FRwYSOcErpKlvjZy+i4NHnAxNkmMbfM30kR6p7hfDD/GGyeGaYaCGBoDQJInzY5zkx4cesZFZjZKFMNLiQTidqRhyMen5XpTm0dspeG8GQcsnseAR6G5HQnQrHbb8LeE8tfUaWXcxxaQTN8M/pDuxOns6ecuOrdVnnjd7k4cDYtnLwGuMAkn8RblmrFLZ3sqFhfLchNpnL2ldJm53OaHQfKPLAzIAJMzxtZO2HZw6oGPa7EMmtaS6eB4AiJPONV3epvenEx1ra5stBvhvD24i5rg2TZznA3JzFiL6AErWfDFGoPEqOwljyXNNwSJtPpCpUPhs1aviVRgYAA2nMkgGZcchJjyjgFqWAAQIgCAOlgvHnnNabSciTCAH44Dv+UA+5FojOdeEaWgp8rjcroG98VztrrvFVoaDBj9sgyYN4tAVx9JxqMcHw1oeHMj9Rdhwmf9sO64uSlOXoqkuyCRCDePyTu/mou1fa9qFNjnusG9L624lYree8qtao1vmawk5WbAiSDYuzgRnczFl2vieq1xbTMnCW1HDTPC0Hl+oniLarGby3mHuDbiBJ45yJ71WnSm+XOV+q3tfggAMpjxC2bku8wyDi67ZOoIIzXb3Ptz6WHHIa7yls4sJnMOMGOvEROmQZUkAg3kRE3dmL9Qulsm8HlpL5OTob+lpxBo5yT8lpnjbNOJZLsau0Pr+JLoxky0fqcC5zAJjygYdOJXA26q5ji1nmOrhMjMX4HVatm6SHubiDazZN5LH03+a/R+Lp6rh//FHA/EQ17A4FoOdQae8QtMMsfPpzlLrhy6DyfMfKQ05zBvzyOVtbouqOIaBMTLjHDhz59mWvsbiwzkZgHPK0+vuuhs2xE4TPkcQDGYicVzla88lpcpOXMxp25a/hmZ4D1mxHyPqVovhs46zDE4vGeDl5Jptb74ZlcatsDS9tKkMQJbja0XgHERwDXSB0W13Jux1Nxc+MZAaA3JjZsB666/TzdSzW/da473pe2rHIwi0cpn1RUtOoDETcS22Ytce4z4hJYaab2lo1A4BwyNx33kqG270wEtABLc++ivR7ZKrtG7adQ4jIcZBLTBN8N+Ige0JNe0TbLtAewOGo9tI97KZQ06AbAaIA4e5n1k+5UpEjUdO79EWlCQZkcoBA4aIMeDkQYkGDNxY62M6aJ4Q2SCISVRzdt3Oyo7EHOpvj9TIBItnIIIuMwqz9yPNjXcRldlO/u2Pku2FzN6ivjYKVm/uPrr3xSS+DUcpm4qOzsc51WqWhuKHOaGxeIDWiJjILkVfixtMf6NJjCbeYOLyekiBOriFJ8XbQTtApGcDA1xFwC5xc6Tz8kA5gmRcBY/aqpNRssIaD5oFhpNrTrlqVv0+n385fllbqcOvtfxFtNWxreGTo1oDYtIJBmctVPu/ejvCcKtVxc0lv6zJMWgDu3vndvrNGEMMEEzhPmk5GMwf4TH1YiWmIF7yNeEf0tvhS46k1+znvsvNaPZdsc0lz6lbw5AxtfLmuzuIhzegm4stHs2+X0g1xcK1AmMcedhyvFiMtBmsdX23G3AxoER+kAAxkQPQQPVa7dbqbwGNhzTTIeCQbDCAXDjcgnX0Cxzk1zGmPPErW03AgEXBAIPI3/CUd995Lk/DNUmk5hmKdR9NpJvhYcIv0+y67lhrW47l3Nq+1bQGQTJmbDopmPloMZtBjW4lQbQ1ryW2kagjEPuAjTdFJ3+3GBxAaXNGXILm3heXm2+tsqVNoqupugOFyMwym7CyOBnF6OC4G0NLXHFe4xTw9FO+s9jni4LmMcOBaWiSOrpByvOqgeHPJxDlAJjKMoy5L9LHHt/Dy3LuiyHF+HAIkWHpxy5rWbhwPwUsIBJhzbTYhzieVh7hZndmyOIlpw4RlNjxvloflxWt+DdlPj1KsQC0mNMTsF/VrTzvwWHV1r8NMN/y0e8t0MrEOJc14ye2JjhcQRN4Kzm8fhWo9xcPDLiR57hx65ifRbJw5kXzShefDK4+GlwlY/dnwtVH/AJHMMmZvlbl04ZK274PpVCHVXPt+1pAbocoMnnyWlPf09EVfiZb3s7JrVVNi2BlIAMYGxw5G0nO4+c5p+0VsMde/b8KdR1KINyBI11/pc13DKbbAyR3Npy9EVI0W0SUocnHvviikjk1Agz0TwhCKbTY0TAzJJ5knP1KkKbCJKISUJEppQEnvl2fmm+JYmDaR1jv5pN0TkVk/ijYgK7ajgRTqtbSc4RNN4dNN3QOPvnaVktt3JUouLC5lxLHAOEtE2iCJBIm/CF6ptWztqMNN92uBBHLK3vmsrvL4dqPaGUqgqNY6RjkFpEiMbT5oyIjrkt+l1NTtrLLH2xVXduA3IxOEtj+ef3U9TZ2FoaJ8TODeT1/xzWyobkqGnhqU6Qi1nGNDaROqDfhGXh2NrIFsDbgzeC7iIHQmy6+NPdOzjiMwN3CA02d5YMWJcLTy+YC7+yH/AFXDZ2mo9zGtJNmUzieTiOgu0wJJJPELss+GKOLE91R7gNXwPZoC6uzbMym3CxoaM4Ai/Hrks7nufX/jrSPdmyeFTa2cTs3O/wAnGMR9/srSTUlk6nHCjs+wYajn8ZgA8SrVRgg8DM+sk/VSJrgl5WPMNp2LE4UnktNI1GAjnhc2JzBbpydwXPOzBrwx7pY4jCcr2kGcsjyXoHxHuIVPOxgc+wc0kjE0ZQRcPByPXiuRsbqFIwaFTxIiHtLiOkyPXNenDq8MbhJeVQsbSY8tc0gtJay2LFfLD6RdXtjbWoNDCSHEB5gWcTHuB+mBw6Kxuvdg2g+JUptpsa+W0wIl7TYu0IFrZe1tR4Ytb5n89x0WWWUl15aTnkacwCRBOY55x80+Eyo6BN4AT476rN2hD3YogYQ2Zm82sBwiZUpKACIQDF333ZNce/l36IuTR37fg9wmwR115e2SSIHBJKH3nl3n3xTpQhAqIMoQkEZQNfUDbkgCwBNrnK6cSmVaLXWc0HW/IyE9AigQmUKoeJbPC4ITNu2sUm4yCQImNJMT6Srq70HbTTecOBwbDgXWmW6j6X5Lmb23i+nUDWCbAxEkyT+PmuzPzVdmzQ9zpJxQI0bE5c7qzXsSgqLa9obTaXOsB9Tw5kn5qcDvv1Wa+OK5bTZH+ZJ0kCm+b8eB5BTDG26S1xtv37UqVDLzRYLNaLOcQbkm8Dh6qhsu/KtOoQyoajQf3OnW4NrGNVxKtcmGuaRhsJiwNzMZmbWy9U7Z6wBa236h6SRcnReydKSeGPda9V3JvVtdkts79zdQV0SfsvNd2b38Bxqlh8uIVMOTmEgzyIdbo88F2XvrVjjfVewg2Yww0DMf+x5nkvLnj2/hrjdtiECs3sO9agDqRPiVAzEx1pcMQbeBBIkErv7KXYG44DouAZXOrHSYoQglKA9/b7oSiO+qHfNNBQjA4coQlEZoASmtmTMRNozjmngd+sqOvOB0GDBgnT2RT5SPFMYMrzz4808CfdAAg6e/b7JOMCeXySmb+yBZaT6wimmJnqMz9uiSuzSWdeFvp+B7IpoKJUTQgII99/NNRDgm6JJxQMcY/hOlD8fj5Z/JKe+/VFOQhKUEQiVmPjZoLKc5GoWnoWPC0kCea4/xTsZfszg25BxjqJj6q4/rlMp8ted71oEPcKxaXtAHlmCIm4mxgibaqk+gGO0AIkk95R9F1t6OpObDDJEnXUYhIPGR5srclyXUpHmFgBIEzbL8L3YXjlhlJ6X9l2yWvMWcwsjgx0DI53jWclpNy1K/hgBhqgHCHtLYIABEzyIWa2GmZa4TH6esgAWzNhPJbT4IMeMNXPNQ5WklhHARgGSw60x14d4W7dLcu6yw+LUADyCGtBswOIJuLFxt0i2a7EqIV2kuaHAluY4cJUgXnttvLUoAEf106JHvvvVA9bd/ymNF5BsY6enFNrIlwygJv8ueX3+iFVsgiSJtIzTgeH92/KIa50RzMeqWV9IP2PfVOah8vafkgQPtf5WQKJP2774KpR2lznYcMETig2GjROpIvyQi25NJRco674E58ApVPIyuiSq2x1C5kuBBkxbMTaysd+qv2VHWYHC/FJKo3EMyOhjvNJX90ThINRlNw3mTlETbPPquUEAC/FApYxiiROcckQfTvv3QIFE99+6EJEICkgO/ZJULvvvikEU0lA5VhXDqjqRbk2ZORmB9wpz30uU6PfjySjzmtuYUqtZjyHeRrm2APhy7LjGRHIcVw7vu0SBe9pF8ucXuvTt97obXb/i9v6XcOR0ItEFZOru8Ug7F/pu/dLSWvuJwxxE+/qvRj1N+fLK4649KW5tlHleDLA0k84MTnIMXtwIWp+GMJq7Q5owgODP+Lak8pxEfPVcLdTWCl4baXiVHCHSZbfOSLRFo1PqtfuTdvg0sJu5xLnni4wD8guOpfO3WPrS4ym0EkAAuuTqe8k+mIHsmfu65en3y9PVSNWTRHtFEPaWmYcIMcE2hs4ZTa0GzQLnO3016KeUk2hevff0QhF2RjPv7qvsbnwfEAmYBEXEckE5QVaaviftNPD/+pn6QrLe++iKi2przGAgDXj78Amhzg8Nw2Ikvn93T048FMfokSoE5qaCjOaRHfzRQ7/KcSo3ZJHl33CBzSElG6TlnzJFvRJUWZSBTW8e+/wApw76f2o5V27IBUNUkyRF8gLKYVBOGfNExyyTnNsRpH1TWsEzF4ieXD5lPycHtHffCwQaIsPZLElKbNEO+/ZFApNKoQQB0Qdl36JriBcwL6wMzAz4lQPB6KLxDcDSwMiHWJ9BMZaZKP/pj4gfiMW8toHMWz1VmECMFCc5yPffVLEBbU/365IEfJPKuZvvZ3ua0MEiTiAte0W119/a1utr202h+d/abK4odoJDSWCSB5RpIsO+SvrtT3sWiSDoMuvH2+pTx333oo6TbC0GBI4WyUk66KKP8JIfZLiqCVGGnEb2jLgnF44ifn3KAKgdPFIIBvt2E01BkCDyGYTYJqCc5PDX2TcXI/L8qtW2MmqH4stI4TYHQQpa2LCS1oxXgaTp3zRUw1QdbNMpOMAuEGBMaFEZKhouieXRIFFAkkpSVVOlbv3QY4yZEARHPvJNr1A1pccmgk+l/ey4cIts2xlJuKo5rW8SRCzW3fFDj/wCIBrf86hwjhYHu6ze+97urOdVxABoGBhAOFrp80TcwAeUrh7y2kOaB5swSXZkgGL9Dw4L09P8Ax9/qZZ9TXhoa/wARVp81aoB/tAAIE3AN7xMLobLvjaLGjUdXtJa9sfMxfpKxVWsXgxFgWCB+Oour+xbxLhroG8NM+ItfkFrl0ZJxI4xy583+a9L3Bv1u0NNsNRs4mz6SOU2jQgrrnvmvN9ld4NanVYWtIeGPzJeHQSOBtN/6XpC8meMl3PFbY36gMuaDmAiCARwOv5R7/CU6qOhQTRy0tfVOjv6KKQTDQbjxx5owzysY97o4Z95RLv4QEqvsuyCnjgk4nF1zMEgC3KynVbZtlwve7ESHmYVFkfRDDlyP5/KMpBAKjw0SSALCSYzMAdSbJtOkGkkT5o1OnAZC3DNKowGJEwQRyIyI5hSFENd39Uxr7x33l7FOckxHRVB5TFjBjrFvmqmxbIWEucQTEW9DmrLnGRrz+XuiTy9romhSKDTOnpwUNTaWh4YT5nCQOn9FFSNaBcZnP6Ja9UHH1ukZ0QCoJBFxPC3z4pDvp/N0KY7zTh337IEUk3DedcpSTarZVPfVIu2es1uZpvA9WlXGoce+7QozeMbQ5jg11MQTIcOY8rfaP+RXL8QxleZ1vx9Jlbn4v3Gyk7xmWa4kuYRHGSPr7LPV2NqjFTLnwQC0NM+sZW+i/Q6fUlnDz5Y2eXLoUnCo5o/dA99R6Lq7r2BzjJkBoJnQRGRF809jagc11OkA1pDYNyS0hs55yCY5laLY/hau4k1XeE0mXAGZNgIaLDT2TqdTjngwnP1Qbm2QVXMEHG9we4mfLSEFpPAucJ6SvQMd76mAqu6thp0mRTGdyZkuOUk65BW8N8XAEe8H7BeLPLuv2ejGa8nIIF10x0kxkIzBvnl/PJcOhpON5EXPspJQlFpVCAQhAnh3knAfb5f2UQISKJ7+aSKbKEyY17hJ44fWEyqCWGJktMaGSPkfuop7ajcREguGYkSE0UzjLsTogDDaOvVZnYNgqeJSMObgccRdr5SL/wCVz81qyV1Z23y5l2Y4pE8c/ug4LP8AxJslUuxMbiGCAfKcJBNwDc2INuCkm8tLbqbaEod9+qq7qeTRp4pnAAZnMCCeJkiVaTSwlG9gJmLiYMXE8DpZOc5CEUmnK3p3qgCkSkgICHfoimgoCUUyeSSbE9VzhGEA3vJyHte6llNa3vojKjiuH8ZbB4uy1LwWgvHMNBJHrHyCwPwZtZo7WGYIZUhrswQXEQecEexcvTt7iaFXgabx/wASsrR2dpHjAAGS2M8xJMnUiB6LXp5fJcb4rnLHdl9tLW2Bkl+CTOPDa7he3MlXzf2UWy1C5jCcy1pPUgFSFYz7tCZTjK1590iVW3ntRp0y5ucxdTbO/Exrjm5rXepAK6sutudzejKDGtBDYgEmBxccRnmXEn1Ujfrc9YhVttqikMQbOJwB00zVoKc+XWoIKOvfcpZd8kOaqEx0zyMHrmnEprUe/r+FAj380j39Uxr7wng/ZDSnW29ofhjUNJnLF6K3Kgq7I0vDyBNuNzaNdFOnAITSeUz0Rcb996pKqRUZdfvvVOe6BPTv5prmBA0SQk5GI76IFThQ498e/QJwKTmwVxNq3y5m0toYQQcJJ1OI4eGiSW+C2R2z31TZ4X/uPt8k48eag20OgYH4DIvANuEFWciRLXvvREhIoEkgUEH/2Q==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sp>
        <p:nvSpPr>
          <p:cNvPr id="6" name="AutoShape 8" descr="data:image/jpeg;base64,/9j/4AAQSkZJRgABAQAAAQABAAD/2wCEAAkGBxQTEhUUExQVFRUXFxoYGBgYGBccGBgYGx4cGBsfHR4aHCggHBwlGx0bIjEiJSkrLi4uGh8zODMsNygtLisBCgoKDg0OGhAQGywmICQsLCw0LDQsLCwsLywsLCwsLCwsLCwsLCw0LCwsLCwsLDQsNCwsLCwsLCwsLCwsLCwsLP/AABEIAM0A9gMBIgACEQEDEQH/xAAbAAABBQEBAAAAAAAAAAAAAAABAAIDBAYFB//EADoQAAEDAgMGBAUEAQMEAwAAAAEAAhEDIRIxQQQFUWFx8BMigZEGobHB0TJC4fFSI2KiFBYzchVDgv/EABoBAQEBAQEBAQAAAAAAAAAAAAABAwIEBgX/xAAoEQEBAAIBBAAFBAMAAAAAAAAAAQIRIQMSMUETIlFhcTKBkfAEobH/2gAMAwEAAhEDEQA/AOxTczZy2i1vlzJ1lxI0EaLpAyJHp63SLZIkCeMJja7S4tBBIF+Ai0TlPJfMPpYeQlCMpBFNjXvuPsnFKP5SOSIE3SJQHROKKEpAZoEX+WvVIICMkyrESSQBc9NfROcYvMZmUAQeBF/UadcygFCsHtD2mx1T3Dqo8TGiJa0DSwif5lM2jasGCGl2IgSJIA49L/VPwJ3KttG2tY5jTMu+UmPqq2372DH4YJIzI0/JjTortPA8NdAdaQSBkbiCn5Q8VBOesd8L/ROhMwiZ1/KLiZA7tnqiiAml2QvcHQxbicvzfgnuKQ0SBJJlJkCJJ1zT0ABv1+3yTa1IPEHjNjqMk6UqtQNEkwOPy+qIaWZaRfTOZ+31TniAfX7pd+nLviqe+nkbPWIzFN5HXCVF2zO9N+kVHeESGtB8580wS3ygXgEG5m4PVUdn364Yn+O454WloJJF7gEW+azu0Pc0MzJIEkatIkD+BwVShtTv0yThMtvztB9J6r2ToTXDC9TVejbu+K2OcGVYa4xB/a4nrkeS7lKuKsgR5SCCRIm8GAeR11XlNNzbFxxyP8v0yJgTazvotN8ObwdRAxvL6ZE6nw8pOL/HM30B4LLPpScx3M98VuoSUVCuHtxNIIOUHT0KSx21WSlH376oJFHJAqMh06RpnPOU6YTabY1Jubn+NEqpGpBJHF7/AHRAPffsli76JJjXTOdrajK2uk5HIhA5JLqm1DwE+qKZWphzXNNw4EGOBkH6obMxrQGNyA696KNlB7pxvAnRv5Nz8lLSohuXc3TxweQ2jZmPBlgdI15SR9U6iwNDWgQAAANABonnh19ePfNEIKO27rZUOJ0gmxjUcD+eSutaBAGQAA+yAbHFCoDHlieeXy9U+we1B2h7uPynEqJm0NLiwGXNzCIeiUoQc2/PsoolJBwgd8Y/CCUUt67K+o0Bjo4iTf1HorWyMc1jQ4y4C5/tTNCDe/dPshFQ7YBgcDkQW+9vurE9/NNPfNNDybeGwP2d5pOBsfK7Qs09Rb2XKDPK4YS3XPjx4H6Ar1zfm527QwAnC8Xa4Zg/iSsJt+7WtMVThqAZZNdGo4k2gTovXh1dznywuFnDPbLSDf1WFiCRmf7ERzXa3PtuAEsPDmNeGv4VOowSWAeYTeZ1nL0+fNP2R0AAgSSIjUZn+/yus/mnJh8t4aHcG+Cw1QymSC7F4QzbYDE0H/6yQeh6hJc51F7QHsBxmwP+yZPu6PQJLP4Uy53HXd28b/09OcDpGYzvbVNd30zKemx/S8zWIncunqLR1EH2T2G3ff8ARQc2+Z4cr5KQC9+X3A+hHopJ7W3ggk5k2KIKBVRFQmIObTB55x9vZSppF++XfsnzAvp9v6TYDQqdbb6LGYy9rWuvJtOk3vos38R/FvhtIottiw+IZILjJwtGpzvMBYTeG3urONR5LiLeYyZyths0e5W3T6GWfN4jPLqyXh6VtXxK3BjotdUF4Nmh3Sbm/DNcj/uvaCY8ANOgkkxxkCNRrqsm/exhgAgSBw5gQPQcl0a+9g4gQbHHcgAiCIEXnzZ5WXXwdejv34rYbBv4xNZhpgk3zaL5z1MH+VoKVQOy4fW68/obynZngxDGSAeAxFuYvNmkc1q/hyqYdSM/6bi0f+ubR6Cyyyx1y7mXh1nDp/CICjqHDLr4c3DhqXDlxGtiLjzPdOkfz+Oa40uyef577zUdJmZAEknnImc80+JEHNUW7cfG8LCQIHmnoBnpJjr7Jra7kXyJ9eaVNgGXJEH7I8u+9URWZWPiEGzYtkL8VYjvv1RJ4oOcALp+QVU3nWexgNNmI4gImIEEkyTy9J5JHeNKY8Rs8J71VoQRxCbNIW0AXirLwSzBGI4IxYgcP6cU2xZwYUpeB9++V1xPiHf/AP04Ia3G5rC914DW3uT6WCyn/cFR96hkkThEwDwjXryldTDPKbcy4y6brat70af6qjB1K4+8d67NWH6g9ojzBrpbEmZjosFtlyXOGsOAMSAeIuBZdOjtIYMYkONoaQIOpsM7DTS9lpelJJd3ad9t+yWfM/w2se2xOGZMcR+06cCk2g17wQI4NYCSHWuSLcQmNe6pWLwCZ/WGuLQSBnwF9Izld7c9CnUPh1GhzokOiHENOEtI/wAmmAfRXL5eUm/H9/v925lHbHBpYxpOF0FxIwgwDhnMuudMgDqktvR2JjBDWgAcI/GSS478fo67Mr7Wybd99hRsxBxl1jkIy9dVKlh7+azdE3Pl+EnCc/rwMjK8cuZRSj5IgCbdO++ScmiJPpflfv1SDtRkgWHLll30lc74gqkUS2SPEc2nI0FRwYSOcErpKlvjZy+i4NHnAxNkmMbfM30kR6p7hfDD/GGyeGaYaCGBoDQJInzY5zkx4cesZFZjZKFMNLiQTidqRhyMen5XpTm0dspeG8GQcsnseAR6G5HQnQrHbb8LeE8tfUaWXcxxaQTN8M/pDuxOns6ecuOrdVnnjd7k4cDYtnLwGuMAkn8RblmrFLZ3sqFhfLchNpnL2ldJm53OaHQfKPLAzIAJMzxtZO2HZw6oGPa7EMmtaS6eB4AiJPONV3epvenEx1ra5stBvhvD24i5rg2TZznA3JzFiL6AErWfDFGoPEqOwljyXNNwSJtPpCpUPhs1aviVRgYAA2nMkgGZcchJjyjgFqWAAQIgCAOlgvHnnNabSciTCAH44Dv+UA+5FojOdeEaWgp8rjcroG98VztrrvFVoaDBj9sgyYN4tAVx9JxqMcHw1oeHMj9Rdhwmf9sO64uSlOXoqkuyCRCDePyTu/mou1fa9qFNjnusG9L624lYree8qtao1vmawk5WbAiSDYuzgRnczFl2vieq1xbTMnCW1HDTPC0Hl+oniLarGby3mHuDbiBJ45yJ71WnSm+XOV+q3tfggAMpjxC2bku8wyDi67ZOoIIzXb3Ptz6WHHIa7yls4sJnMOMGOvEROmQZUkAg3kRE3dmL9Qulsm8HlpL5OTob+lpxBo5yT8lpnjbNOJZLsau0Pr+JLoxky0fqcC5zAJjygYdOJXA26q5ji1nmOrhMjMX4HVatm6SHubiDazZN5LH03+a/R+Lp6rh//FHA/EQ17A4FoOdQae8QtMMsfPpzlLrhy6DyfMfKQ05zBvzyOVtbouqOIaBMTLjHDhz59mWvsbiwzkZgHPK0+vuuhs2xE4TPkcQDGYicVzla88lpcpOXMxp25a/hmZ4D1mxHyPqVovhs46zDE4vGeDl5Jptb74ZlcatsDS9tKkMQJbja0XgHERwDXSB0W13Jux1Nxc+MZAaA3JjZsB666/TzdSzW/da473pe2rHIwi0cpn1RUtOoDETcS22Ytce4z4hJYaab2lo1A4BwyNx33kqG270wEtABLc++ivR7ZKrtG7adQ4jIcZBLTBN8N+Ige0JNe0TbLtAewOGo9tI97KZQ06AbAaIA4e5n1k+5UpEjUdO79EWlCQZkcoBA4aIMeDkQYkGDNxY62M6aJ4Q2SCISVRzdt3Oyo7EHOpvj9TIBItnIIIuMwqz9yPNjXcRldlO/u2Pku2FzN6ivjYKVm/uPrr3xSS+DUcpm4qOzsc51WqWhuKHOaGxeIDWiJjILkVfixtMf6NJjCbeYOLyekiBOriFJ8XbQTtApGcDA1xFwC5xc6Tz8kA5gmRcBY/aqpNRssIaD5oFhpNrTrlqVv0+n385fllbqcOvtfxFtNWxreGTo1oDYtIJBmctVPu/ejvCcKtVxc0lv6zJMWgDu3vndvrNGEMMEEzhPmk5GMwf4TH1YiWmIF7yNeEf0tvhS46k1+znvsvNaPZdsc0lz6lbw5AxtfLmuzuIhzegm4stHs2+X0g1xcK1AmMcedhyvFiMtBmsdX23G3AxoER+kAAxkQPQQPVa7dbqbwGNhzTTIeCQbDCAXDjcgnX0Cxzk1zGmPPErW03AgEXBAIPI3/CUd995Lk/DNUmk5hmKdR9NpJvhYcIv0+y67lhrW47l3Nq+1bQGQTJmbDopmPloMZtBjW4lQbQ1ryW2kagjEPuAjTdFJ3+3GBxAaXNGXILm3heXm2+tsqVNoqupugOFyMwym7CyOBnF6OC4G0NLXHFe4xTw9FO+s9jni4LmMcOBaWiSOrpByvOqgeHPJxDlAJjKMoy5L9LHHt/Dy3LuiyHF+HAIkWHpxy5rWbhwPwUsIBJhzbTYhzieVh7hZndmyOIlpw4RlNjxvloflxWt+DdlPj1KsQC0mNMTsF/VrTzvwWHV1r8NMN/y0e8t0MrEOJc14ye2JjhcQRN4Kzm8fhWo9xcPDLiR57hx65ifRbJw5kXzShefDK4+GlwlY/dnwtVH/AJHMMmZvlbl04ZK274PpVCHVXPt+1pAbocoMnnyWlPf09EVfiZb3s7JrVVNi2BlIAMYGxw5G0nO4+c5p+0VsMde/b8KdR1KINyBI11/pc13DKbbAyR3Npy9EVI0W0SUocnHvviikjk1Agz0TwhCKbTY0TAzJJ5knP1KkKbCJKISUJEppQEnvl2fmm+JYmDaR1jv5pN0TkVk/ijYgK7ajgRTqtbSc4RNN4dNN3QOPvnaVktt3JUouLC5lxLHAOEtE2iCJBIm/CF6ptWztqMNN92uBBHLK3vmsrvL4dqPaGUqgqNY6RjkFpEiMbT5oyIjrkt+l1NTtrLLH2xVXduA3IxOEtj+ef3U9TZ2FoaJ8TODeT1/xzWyobkqGnhqU6Qi1nGNDaROqDfhGXh2NrIFsDbgzeC7iIHQmy6+NPdOzjiMwN3CA02d5YMWJcLTy+YC7+yH/AFXDZ2mo9zGtJNmUzieTiOgu0wJJJPELss+GKOLE91R7gNXwPZoC6uzbMym3CxoaM4Ai/Hrks7nufX/jrSPdmyeFTa2cTs3O/wAnGMR9/srSTUlk6nHCjs+wYajn8ZgA8SrVRgg8DM+sk/VSJrgl5WPMNp2LE4UnktNI1GAjnhc2JzBbpydwXPOzBrwx7pY4jCcr2kGcsjyXoHxHuIVPOxgc+wc0kjE0ZQRcPByPXiuRsbqFIwaFTxIiHtLiOkyPXNenDq8MbhJeVQsbSY8tc0gtJay2LFfLD6RdXtjbWoNDCSHEB5gWcTHuB+mBw6Kxuvdg2g+JUptpsa+W0wIl7TYu0IFrZe1tR4Ytb5n89x0WWWUl15aTnkacwCRBOY55x80+Eyo6BN4AT476rN2hD3YogYQ2Zm82sBwiZUpKACIQDF333ZNce/l36IuTR37fg9wmwR115e2SSIHBJKH3nl3n3xTpQhAqIMoQkEZQNfUDbkgCwBNrnK6cSmVaLXWc0HW/IyE9AigQmUKoeJbPC4ITNu2sUm4yCQImNJMT6Srq70HbTTecOBwbDgXWmW6j6X5Lmb23i+nUDWCbAxEkyT+PmuzPzVdmzQ9zpJxQI0bE5c7qzXsSgqLa9obTaXOsB9Tw5kn5qcDvv1Wa+OK5bTZH+ZJ0kCm+b8eB5BTDG26S1xtv37UqVDLzRYLNaLOcQbkm8Dh6qhsu/KtOoQyoajQf3OnW4NrGNVxKtcmGuaRhsJiwNzMZmbWy9U7Z6wBa236h6SRcnReydKSeGPda9V3JvVtdkts79zdQV0SfsvNd2b38Bxqlh8uIVMOTmEgzyIdbo88F2XvrVjjfVewg2Yww0DMf+x5nkvLnj2/hrjdtiECs3sO9agDqRPiVAzEx1pcMQbeBBIkErv7KXYG44DouAZXOrHSYoQglKA9/b7oSiO+qHfNNBQjA4coQlEZoASmtmTMRNozjmngd+sqOvOB0GDBgnT2RT5SPFMYMrzz4808CfdAAg6e/b7JOMCeXySmb+yBZaT6wimmJnqMz9uiSuzSWdeFvp+B7IpoKJUTQgII99/NNRDgm6JJxQMcY/hOlD8fj5Z/JKe+/VFOQhKUEQiVmPjZoLKc5GoWnoWPC0kCea4/xTsZfszg25BxjqJj6q4/rlMp8ted71oEPcKxaXtAHlmCIm4mxgibaqk+gGO0AIkk95R9F1t6OpObDDJEnXUYhIPGR5srclyXUpHmFgBIEzbL8L3YXjlhlJ6X9l2yWvMWcwsjgx0DI53jWclpNy1K/hgBhqgHCHtLYIABEzyIWa2GmZa4TH6esgAWzNhPJbT4IMeMNXPNQ5WklhHARgGSw60x14d4W7dLcu6yw+LUADyCGtBswOIJuLFxt0i2a7EqIV2kuaHAluY4cJUgXnttvLUoAEf106JHvvvVA9bd/ymNF5BsY6enFNrIlwygJv8ueX3+iFVsgiSJtIzTgeH92/KIa50RzMeqWV9IP2PfVOah8vafkgQPtf5WQKJP2774KpR2lznYcMETig2GjROpIvyQi25NJRco674E58ApVPIyuiSq2x1C5kuBBkxbMTaysd+qv2VHWYHC/FJKo3EMyOhjvNJX90ThINRlNw3mTlETbPPquUEAC/FApYxiiROcckQfTvv3QIFE99+6EJEICkgO/ZJULvvvikEU0lA5VhXDqjqRbk2ZORmB9wpz30uU6PfjySjzmtuYUqtZjyHeRrm2APhy7LjGRHIcVw7vu0SBe9pF8ucXuvTt97obXb/i9v6XcOR0ItEFZOru8Ug7F/pu/dLSWvuJwxxE+/qvRj1N+fLK4649KW5tlHleDLA0k84MTnIMXtwIWp+GMJq7Q5owgODP+Lak8pxEfPVcLdTWCl4baXiVHCHSZbfOSLRFo1PqtfuTdvg0sJu5xLnni4wD8guOpfO3WPrS4ym0EkAAuuTqe8k+mIHsmfu65en3y9PVSNWTRHtFEPaWmYcIMcE2hs4ZTa0GzQLnO3016KeUk2hevff0QhF2RjPv7qvsbnwfEAmYBEXEckE5QVaaviftNPD/+pn6QrLe++iKi2przGAgDXj78Amhzg8Nw2Ikvn93T048FMfokSoE5qaCjOaRHfzRQ7/KcSo3ZJHl33CBzSElG6TlnzJFvRJUWZSBTW8e+/wApw76f2o5V27IBUNUkyRF8gLKYVBOGfNExyyTnNsRpH1TWsEzF4ieXD5lPycHtHffCwQaIsPZLElKbNEO+/ZFApNKoQQB0Qdl36JriBcwL6wMzAz4lQPB6KLxDcDSwMiHWJ9BMZaZKP/pj4gfiMW8toHMWz1VmECMFCc5yPffVLEBbU/365IEfJPKuZvvZ3ua0MEiTiAte0W119/a1utr202h+d/abK4odoJDSWCSB5RpIsO+SvrtT3sWiSDoMuvH2+pTx333oo6TbC0GBI4WyUk66KKP8JIfZLiqCVGGnEb2jLgnF44ifn3KAKgdPFIIBvt2E01BkCDyGYTYJqCc5PDX2TcXI/L8qtW2MmqH4stI4TYHQQpa2LCS1oxXgaTp3zRUw1QdbNMpOMAuEGBMaFEZKhouieXRIFFAkkpSVVOlbv3QY4yZEARHPvJNr1A1pccmgk+l/ey4cIts2xlJuKo5rW8SRCzW3fFDj/wCIBrf86hwjhYHu6ze+97urOdVxABoGBhAOFrp80TcwAeUrh7y2kOaB5swSXZkgGL9Dw4L09P8Ax9/qZZ9TXhoa/wARVp81aoB/tAAIE3AN7xMLobLvjaLGjUdXtJa9sfMxfpKxVWsXgxFgWCB+Oour+xbxLhroG8NM+ItfkFrl0ZJxI4xy583+a9L3Bv1u0NNsNRs4mz6SOU2jQgrrnvmvN9ld4NanVYWtIeGPzJeHQSOBtN/6XpC8meMl3PFbY36gMuaDmAiCARwOv5R7/CU6qOhQTRy0tfVOjv6KKQTDQbjxx5owzysY97o4Z95RLv4QEqvsuyCnjgk4nF1zMEgC3KynVbZtlwve7ESHmYVFkfRDDlyP5/KMpBAKjw0SSALCSYzMAdSbJtOkGkkT5o1OnAZC3DNKowGJEwQRyIyI5hSFENd39Uxr7x33l7FOckxHRVB5TFjBjrFvmqmxbIWEucQTEW9DmrLnGRrz+XuiTy9romhSKDTOnpwUNTaWh4YT5nCQOn9FFSNaBcZnP6Ja9UHH1ukZ0QCoJBFxPC3z4pDvp/N0KY7zTh337IEUk3DedcpSTarZVPfVIu2es1uZpvA9WlXGoce+7QozeMbQ5jg11MQTIcOY8rfaP+RXL8QxleZ1vx9Jlbn4v3Gyk7xmWa4kuYRHGSPr7LPV2NqjFTLnwQC0NM+sZW+i/Q6fUlnDz5Y2eXLoUnCo5o/dA99R6Lq7r2BzjJkBoJnQRGRF809jagc11OkA1pDYNyS0hs55yCY5laLY/hau4k1XeE0mXAGZNgIaLDT2TqdTjngwnP1Qbm2QVXMEHG9we4mfLSEFpPAucJ6SvQMd76mAqu6thp0mRTGdyZkuOUk65BW8N8XAEe8H7BeLPLuv2ejGa8nIIF10x0kxkIzBvnl/PJcOhpON5EXPspJQlFpVCAQhAnh3knAfb5f2UQISKJ7+aSKbKEyY17hJ44fWEyqCWGJktMaGSPkfuop7ajcREguGYkSE0UzjLsTogDDaOvVZnYNgqeJSMObgccRdr5SL/wCVz81qyV1Z23y5l2Y4pE8c/ug4LP8AxJslUuxMbiGCAfKcJBNwDc2INuCkm8tLbqbaEod9+qq7qeTRp4pnAAZnMCCeJkiVaTSwlG9gJmLiYMXE8DpZOc5CEUmnK3p3qgCkSkgICHfoimgoCUUyeSSbE9VzhGEA3vJyHte6llNa3vojKjiuH8ZbB4uy1LwWgvHMNBJHrHyCwPwZtZo7WGYIZUhrswQXEQecEexcvTt7iaFXgabx/wASsrR2dpHjAAGS2M8xJMnUiB6LXp5fJcb4rnLHdl9tLW2Bkl+CTOPDa7he3MlXzf2UWy1C5jCcy1pPUgFSFYz7tCZTjK1590iVW3ntRp0y5ucxdTbO/Exrjm5rXepAK6sutudzejKDGtBDYgEmBxccRnmXEn1Ujfrc9YhVttqikMQbOJwB00zVoKc+XWoIKOvfcpZd8kOaqEx0zyMHrmnEprUe/r+FAj380j39Uxr7wng/ZDSnW29ofhjUNJnLF6K3Kgq7I0vDyBNuNzaNdFOnAITSeUz0Rcb996pKqRUZdfvvVOe6BPTv5prmBA0SQk5GI76IFThQ498e/QJwKTmwVxNq3y5m0toYQQcJJ1OI4eGiSW+C2R2z31TZ4X/uPt8k48eag20OgYH4DIvANuEFWciRLXvvREhIoEkgUEH/2Q=="/>
          <p:cNvSpPr>
            <a:spLocks noChangeAspect="1" noChangeArrowheads="1"/>
          </p:cNvSpPr>
          <p:nvPr/>
        </p:nvSpPr>
        <p:spPr bwMode="auto">
          <a:xfrm>
            <a:off x="9228138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sp>
        <p:nvSpPr>
          <p:cNvPr id="7" name="AutoShape 10" descr="data:image/jpeg;base64,/9j/4AAQSkZJRgABAQAAAQABAAD/2wCEAAkGBxQTEhUUExQVFRUXFxoYGBgYGBccGBgYGx4cGBsfHR4aHCggHBwlGx0bIjEiJSkrLi4uGh8zODMsNygtLisBCgoKDg0OGhAQGywmICQsLCw0LDQsLCwsLywsLCwsLCwsLCwsLCw0LCwsLCwsLDQsNCwsLCwsLCwsLCwsLCwsLP/AABEIAM0A9gMBIgACEQEDEQH/xAAbAAABBQEBAAAAAAAAAAAAAAABAAIDBAYFB//EADoQAAEDAgMGBAUEAQMEAwAAAAEAAhEDIRIxQQQFUWFx8BMigZEGobHB0TJC4fFSI2KiFBYzchVDgv/EABoBAQEBAQEBAQAAAAAAAAAAAAABAwIEBgX/xAAoEQEBAAIBBAAFBAMAAAAAAAAAAQIRIQMSMUETIlFhcTKBkfAEobH/2gAMAwEAAhEDEQA/AOxTczZy2i1vlzJ1lxI0EaLpAyJHp63SLZIkCeMJja7S4tBBIF+Ai0TlPJfMPpYeQlCMpBFNjXvuPsnFKP5SOSIE3SJQHROKKEpAZoEX+WvVIICMkyrESSQBc9NfROcYvMZmUAQeBF/UadcygFCsHtD2mx1T3Dqo8TGiJa0DSwif5lM2jasGCGl2IgSJIA49L/VPwJ3KttG2tY5jTMu+UmPqq2372DH4YJIzI0/JjTortPA8NdAdaQSBkbiCn5Q8VBOesd8L/ROhMwiZ1/KLiZA7tnqiiAml2QvcHQxbicvzfgnuKQ0SBJJlJkCJJ1zT0ABv1+3yTa1IPEHjNjqMk6UqtQNEkwOPy+qIaWZaRfTOZ+31TniAfX7pd+nLviqe+nkbPWIzFN5HXCVF2zO9N+kVHeESGtB8580wS3ygXgEG5m4PVUdn364Yn+O454WloJJF7gEW+azu0Pc0MzJIEkatIkD+BwVShtTv0yThMtvztB9J6r2ToTXDC9TVejbu+K2OcGVYa4xB/a4nrkeS7lKuKsgR5SCCRIm8GAeR11XlNNzbFxxyP8v0yJgTazvotN8ObwdRAxvL6ZE6nw8pOL/HM30B4LLPpScx3M98VuoSUVCuHtxNIIOUHT0KSx21WSlH376oJFHJAqMh06RpnPOU6YTabY1Jubn+NEqpGpBJHF7/AHRAPffsli76JJjXTOdrajK2uk5HIhA5JLqm1DwE+qKZWphzXNNw4EGOBkH6obMxrQGNyA696KNlB7pxvAnRv5Nz8lLSohuXc3TxweQ2jZmPBlgdI15SR9U6iwNDWgQAAANABonnh19ePfNEIKO27rZUOJ0gmxjUcD+eSutaBAGQAA+yAbHFCoDHlieeXy9U+we1B2h7uPynEqJm0NLiwGXNzCIeiUoQc2/PsoolJBwgd8Y/CCUUt67K+o0Bjo4iTf1HorWyMc1jQ4y4C5/tTNCDe/dPshFQ7YBgcDkQW+9vurE9/NNPfNNDybeGwP2d5pOBsfK7Qs09Rb2XKDPK4YS3XPjx4H6Ar1zfm527QwAnC8Xa4Zg/iSsJt+7WtMVThqAZZNdGo4k2gTovXh1dznywuFnDPbLSDf1WFiCRmf7ERzXa3PtuAEsPDmNeGv4VOowSWAeYTeZ1nL0+fNP2R0AAgSSIjUZn+/yus/mnJh8t4aHcG+Cw1QymSC7F4QzbYDE0H/6yQeh6hJc51F7QHsBxmwP+yZPu6PQJLP4Uy53HXd28b/09OcDpGYzvbVNd30zKemx/S8zWIncunqLR1EH2T2G3ff8ARQc2+Z4cr5KQC9+X3A+hHopJ7W3ggk5k2KIKBVRFQmIObTB55x9vZSppF++XfsnzAvp9v6TYDQqdbb6LGYy9rWuvJtOk3vos38R/FvhtIottiw+IZILjJwtGpzvMBYTeG3urONR5LiLeYyZyths0e5W3T6GWfN4jPLqyXh6VtXxK3BjotdUF4Nmh3Sbm/DNcj/uvaCY8ANOgkkxxkCNRrqsm/exhgAgSBw5gQPQcl0a+9g4gQbHHcgAiCIEXnzZ5WXXwdejv34rYbBv4xNZhpgk3zaL5z1MH+VoKVQOy4fW68/obynZngxDGSAeAxFuYvNmkc1q/hyqYdSM/6bi0f+ubR6Cyyyx1y7mXh1nDp/CICjqHDLr4c3DhqXDlxGtiLjzPdOkfz+Oa40uyef577zUdJmZAEknnImc80+JEHNUW7cfG8LCQIHmnoBnpJjr7Jra7kXyJ9eaVNgGXJEH7I8u+9URWZWPiEGzYtkL8VYjvv1RJ4oOcALp+QVU3nWexgNNmI4gImIEEkyTy9J5JHeNKY8Rs8J71VoQRxCbNIW0AXirLwSzBGI4IxYgcP6cU2xZwYUpeB9++V1xPiHf/AP04Ia3G5rC914DW3uT6WCyn/cFR96hkkThEwDwjXryldTDPKbcy4y6brat70af6qjB1K4+8d67NWH6g9ojzBrpbEmZjosFtlyXOGsOAMSAeIuBZdOjtIYMYkONoaQIOpsM7DTS9lpelJJd3ad9t+yWfM/w2se2xOGZMcR+06cCk2g17wQI4NYCSHWuSLcQmNe6pWLwCZ/WGuLQSBnwF9Izld7c9CnUPh1GhzokOiHENOEtI/wAmmAfRXL5eUm/H9/v925lHbHBpYxpOF0FxIwgwDhnMuudMgDqktvR2JjBDWgAcI/GSS478fo67Mr7Wybd99hRsxBxl1jkIy9dVKlh7+azdE3Pl+EnCc/rwMjK8cuZRSj5IgCbdO++ScmiJPpflfv1SDtRkgWHLll30lc74gqkUS2SPEc2nI0FRwYSOcErpKlvjZy+i4NHnAxNkmMbfM30kR6p7hfDD/GGyeGaYaCGBoDQJInzY5zkx4cesZFZjZKFMNLiQTidqRhyMen5XpTm0dspeG8GQcsnseAR6G5HQnQrHbb8LeE8tfUaWXcxxaQTN8M/pDuxOns6ecuOrdVnnjd7k4cDYtnLwGuMAkn8RblmrFLZ3sqFhfLchNpnL2ldJm53OaHQfKPLAzIAJMzxtZO2HZw6oGPa7EMmtaS6eB4AiJPONV3epvenEx1ra5stBvhvD24i5rg2TZznA3JzFiL6AErWfDFGoPEqOwljyXNNwSJtPpCpUPhs1aviVRgYAA2nMkgGZcchJjyjgFqWAAQIgCAOlgvHnnNabSciTCAH44Dv+UA+5FojOdeEaWgp8rjcroG98VztrrvFVoaDBj9sgyYN4tAVx9JxqMcHw1oeHMj9Rdhwmf9sO64uSlOXoqkuyCRCDePyTu/mou1fa9qFNjnusG9L624lYree8qtao1vmawk5WbAiSDYuzgRnczFl2vieq1xbTMnCW1HDTPC0Hl+oniLarGby3mHuDbiBJ45yJ71WnSm+XOV+q3tfggAMpjxC2bku8wyDi67ZOoIIzXb3Ptz6WHHIa7yls4sJnMOMGOvEROmQZUkAg3kRE3dmL9Qulsm8HlpL5OTob+lpxBo5yT8lpnjbNOJZLsau0Pr+JLoxky0fqcC5zAJjygYdOJXA26q5ji1nmOrhMjMX4HVatm6SHubiDazZN5LH03+a/R+Lp6rh//FHA/EQ17A4FoOdQae8QtMMsfPpzlLrhy6DyfMfKQ05zBvzyOVtbouqOIaBMTLjHDhz59mWvsbiwzkZgHPK0+vuuhs2xE4TPkcQDGYicVzla88lpcpOXMxp25a/hmZ4D1mxHyPqVovhs46zDE4vGeDl5Jptb74ZlcatsDS9tKkMQJbja0XgHERwDXSB0W13Jux1Nxc+MZAaA3JjZsB666/TzdSzW/da473pe2rHIwi0cpn1RUtOoDETcS22Ytce4z4hJYaab2lo1A4BwyNx33kqG270wEtABLc++ivR7ZKrtG7adQ4jIcZBLTBN8N+Ige0JNe0TbLtAewOGo9tI97KZQ06AbAaIA4e5n1k+5UpEjUdO79EWlCQZkcoBA4aIMeDkQYkGDNxY62M6aJ4Q2SCISVRzdt3Oyo7EHOpvj9TIBItnIIIuMwqz9yPNjXcRldlO/u2Pku2FzN6ivjYKVm/uPrr3xSS+DUcpm4qOzsc51WqWhuKHOaGxeIDWiJjILkVfixtMf6NJjCbeYOLyekiBOriFJ8XbQTtApGcDA1xFwC5xc6Tz8kA5gmRcBY/aqpNRssIaD5oFhpNrTrlqVv0+n385fllbqcOvtfxFtNWxreGTo1oDYtIJBmctVPu/ejvCcKtVxc0lv6zJMWgDu3vndvrNGEMMEEzhPmk5GMwf4TH1YiWmIF7yNeEf0tvhS46k1+znvsvNaPZdsc0lz6lbw5AxtfLmuzuIhzegm4stHs2+X0g1xcK1AmMcedhyvFiMtBmsdX23G3AxoER+kAAxkQPQQPVa7dbqbwGNhzTTIeCQbDCAXDjcgnX0Cxzk1zGmPPErW03AgEXBAIPI3/CUd995Lk/DNUmk5hmKdR9NpJvhYcIv0+y67lhrW47l3Nq+1bQGQTJmbDopmPloMZtBjW4lQbQ1ryW2kagjEPuAjTdFJ3+3GBxAaXNGXILm3heXm2+tsqVNoqupugOFyMwym7CyOBnF6OC4G0NLXHFe4xTw9FO+s9jni4LmMcOBaWiSOrpByvOqgeHPJxDlAJjKMoy5L9LHHt/Dy3LuiyHF+HAIkWHpxy5rWbhwPwUsIBJhzbTYhzieVh7hZndmyOIlpw4RlNjxvloflxWt+DdlPj1KsQC0mNMTsF/VrTzvwWHV1r8NMN/y0e8t0MrEOJc14ye2JjhcQRN4Kzm8fhWo9xcPDLiR57hx65ifRbJw5kXzShefDK4+GlwlY/dnwtVH/AJHMMmZvlbl04ZK274PpVCHVXPt+1pAbocoMnnyWlPf09EVfiZb3s7JrVVNi2BlIAMYGxw5G0nO4+c5p+0VsMde/b8KdR1KINyBI11/pc13DKbbAyR3Npy9EVI0W0SUocnHvviikjk1Agz0TwhCKbTY0TAzJJ5knP1KkKbCJKISUJEppQEnvl2fmm+JYmDaR1jv5pN0TkVk/ijYgK7ajgRTqtbSc4RNN4dNN3QOPvnaVktt3JUouLC5lxLHAOEtE2iCJBIm/CF6ptWztqMNN92uBBHLK3vmsrvL4dqPaGUqgqNY6RjkFpEiMbT5oyIjrkt+l1NTtrLLH2xVXduA3IxOEtj+ef3U9TZ2FoaJ8TODeT1/xzWyobkqGnhqU6Qi1nGNDaROqDfhGXh2NrIFsDbgzeC7iIHQmy6+NPdOzjiMwN3CA02d5YMWJcLTy+YC7+yH/AFXDZ2mo9zGtJNmUzieTiOgu0wJJJPELss+GKOLE91R7gNXwPZoC6uzbMym3CxoaM4Ai/Hrks7nufX/jrSPdmyeFTa2cTs3O/wAnGMR9/srSTUlk6nHCjs+wYajn8ZgA8SrVRgg8DM+sk/VSJrgl5WPMNp2LE4UnktNI1GAjnhc2JzBbpydwXPOzBrwx7pY4jCcr2kGcsjyXoHxHuIVPOxgc+wc0kjE0ZQRcPByPXiuRsbqFIwaFTxIiHtLiOkyPXNenDq8MbhJeVQsbSY8tc0gtJay2LFfLD6RdXtjbWoNDCSHEB5gWcTHuB+mBw6Kxuvdg2g+JUptpsa+W0wIl7TYu0IFrZe1tR4Ytb5n89x0WWWUl15aTnkacwCRBOY55x80+Eyo6BN4AT476rN2hD3YogYQ2Zm82sBwiZUpKACIQDF333ZNce/l36IuTR37fg9wmwR115e2SSIHBJKH3nl3n3xTpQhAqIMoQkEZQNfUDbkgCwBNrnK6cSmVaLXWc0HW/IyE9AigQmUKoeJbPC4ITNu2sUm4yCQImNJMT6Srq70HbTTecOBwbDgXWmW6j6X5Lmb23i+nUDWCbAxEkyT+PmuzPzVdmzQ9zpJxQI0bE5c7qzXsSgqLa9obTaXOsB9Tw5kn5qcDvv1Wa+OK5bTZH+ZJ0kCm+b8eB5BTDG26S1xtv37UqVDLzRYLNaLOcQbkm8Dh6qhsu/KtOoQyoajQf3OnW4NrGNVxKtcmGuaRhsJiwNzMZmbWy9U7Z6wBa236h6SRcnReydKSeGPda9V3JvVtdkts79zdQV0SfsvNd2b38Bxqlh8uIVMOTmEgzyIdbo88F2XvrVjjfVewg2Yww0DMf+x5nkvLnj2/hrjdtiECs3sO9agDqRPiVAzEx1pcMQbeBBIkErv7KXYG44DouAZXOrHSYoQglKA9/b7oSiO+qHfNNBQjA4coQlEZoASmtmTMRNozjmngd+sqOvOB0GDBgnT2RT5SPFMYMrzz4808CfdAAg6e/b7JOMCeXySmb+yBZaT6wimmJnqMz9uiSuzSWdeFvp+B7IpoKJUTQgII99/NNRDgm6JJxQMcY/hOlD8fj5Z/JKe+/VFOQhKUEQiVmPjZoLKc5GoWnoWPC0kCea4/xTsZfszg25BxjqJj6q4/rlMp8ted71oEPcKxaXtAHlmCIm4mxgibaqk+gGO0AIkk95R9F1t6OpObDDJEnXUYhIPGR5srclyXUpHmFgBIEzbL8L3YXjlhlJ6X9l2yWvMWcwsjgx0DI53jWclpNy1K/hgBhqgHCHtLYIABEzyIWa2GmZa4TH6esgAWzNhPJbT4IMeMNXPNQ5WklhHARgGSw60x14d4W7dLcu6yw+LUADyCGtBswOIJuLFxt0i2a7EqIV2kuaHAluY4cJUgXnttvLUoAEf106JHvvvVA9bd/ymNF5BsY6enFNrIlwygJv8ueX3+iFVsgiSJtIzTgeH92/KIa50RzMeqWV9IP2PfVOah8vafkgQPtf5WQKJP2774KpR2lznYcMETig2GjROpIvyQi25NJRco674E58ApVPIyuiSq2x1C5kuBBkxbMTaysd+qv2VHWYHC/FJKo3EMyOhjvNJX90ThINRlNw3mTlETbPPquUEAC/FApYxiiROcckQfTvv3QIFE99+6EJEICkgO/ZJULvvvikEU0lA5VhXDqjqRbk2ZORmB9wpz30uU6PfjySjzmtuYUqtZjyHeRrm2APhy7LjGRHIcVw7vu0SBe9pF8ucXuvTt97obXb/i9v6XcOR0ItEFZOru8Ug7F/pu/dLSWvuJwxxE+/qvRj1N+fLK4649KW5tlHleDLA0k84MTnIMXtwIWp+GMJq7Q5owgODP+Lak8pxEfPVcLdTWCl4baXiVHCHSZbfOSLRFo1PqtfuTdvg0sJu5xLnni4wD8guOpfO3WPrS4ym0EkAAuuTqe8k+mIHsmfu65en3y9PVSNWTRHtFEPaWmYcIMcE2hs4ZTa0GzQLnO3016KeUk2hevff0QhF2RjPv7qvsbnwfEAmYBEXEckE5QVaaviftNPD/+pn6QrLe++iKi2przGAgDXj78Amhzg8Nw2Ikvn93T048FMfokSoE5qaCjOaRHfzRQ7/KcSo3ZJHl33CBzSElG6TlnzJFvRJUWZSBTW8e+/wApw76f2o5V27IBUNUkyRF8gLKYVBOGfNExyyTnNsRpH1TWsEzF4ieXD5lPycHtHffCwQaIsPZLElKbNEO+/ZFApNKoQQB0Qdl36JriBcwL6wMzAz4lQPB6KLxDcDSwMiHWJ9BMZaZKP/pj4gfiMW8toHMWz1VmECMFCc5yPffVLEBbU/365IEfJPKuZvvZ3ua0MEiTiAte0W119/a1utr202h+d/abK4odoJDSWCSB5RpIsO+SvrtT3sWiSDoMuvH2+pTx333oo6TbC0GBI4WyUk66KKP8JIfZLiqCVGGnEb2jLgnF44ifn3KAKgdPFIIBvt2E01BkCDyGYTYJqCc5PDX2TcXI/L8qtW2MmqH4stI4TYHQQpa2LCS1oxXgaTp3zRUw1QdbNMpOMAuEGBMaFEZKhouieXRIFFAkkpSVVOlbv3QY4yZEARHPvJNr1A1pccmgk+l/ey4cIts2xlJuKo5rW8SRCzW3fFDj/wCIBrf86hwjhYHu6ze+97urOdVxABoGBhAOFrp80TcwAeUrh7y2kOaB5swSXZkgGL9Dw4L09P8Ax9/qZZ9TXhoa/wARVp81aoB/tAAIE3AN7xMLobLvjaLGjUdXtJa9sfMxfpKxVWsXgxFgWCB+Oour+xbxLhroG8NM+ItfkFrl0ZJxI4xy583+a9L3Bv1u0NNsNRs4mz6SOU2jQgrrnvmvN9ld4NanVYWtIeGPzJeHQSOBtN/6XpC8meMl3PFbY36gMuaDmAiCARwOv5R7/CU6qOhQTRy0tfVOjv6KKQTDQbjxx5owzysY97o4Z95RLv4QEqvsuyCnjgk4nF1zMEgC3KynVbZtlwve7ESHmYVFkfRDDlyP5/KMpBAKjw0SSALCSYzMAdSbJtOkGkkT5o1OnAZC3DNKowGJEwQRyIyI5hSFENd39Uxr7x33l7FOckxHRVB5TFjBjrFvmqmxbIWEucQTEW9DmrLnGRrz+XuiTy9romhSKDTOnpwUNTaWh4YT5nCQOn9FFSNaBcZnP6Ja9UHH1ukZ0QCoJBFxPC3z4pDvp/N0KY7zTh337IEUk3DedcpSTarZVPfVIu2es1uZpvA9WlXGoce+7QozeMbQ5jg11MQTIcOY8rfaP+RXL8QxleZ1vx9Jlbn4v3Gyk7xmWa4kuYRHGSPr7LPV2NqjFTLnwQC0NM+sZW+i/Q6fUlnDz5Y2eXLoUnCo5o/dA99R6Lq7r2BzjJkBoJnQRGRF809jagc11OkA1pDYNyS0hs55yCY5laLY/hau4k1XeE0mXAGZNgIaLDT2TqdTjngwnP1Qbm2QVXMEHG9we4mfLSEFpPAucJ6SvQMd76mAqu6thp0mRTGdyZkuOUk65BW8N8XAEe8H7BeLPLuv2ejGa8nIIF10x0kxkIzBvnl/PJcOhpON5EXPspJQlFpVCAQhAnh3knAfb5f2UQISKJ7+aSKbKEyY17hJ44fWEyqCWGJktMaGSPkfuop7ajcREguGYkSE0UzjLsTogDDaOvVZnYNgqeJSMObgccRdr5SL/wCVz81qyV1Z23y5l2Y4pE8c/ug4LP8AxJslUuxMbiGCAfKcJBNwDc2INuCkm8tLbqbaEod9+qq7qeTRp4pnAAZnMCCeJkiVaTSwlG9gJmLiYMXE8DpZOc5CEUmnK3p3qgCkSkgICHfoimgoCUUyeSSbE9VzhGEA3vJyHte6llNa3vojKjiuH8ZbB4uy1LwWgvHMNBJHrHyCwPwZtZo7WGYIZUhrswQXEQecEexcvTt7iaFXgabx/wASsrR2dpHjAAGS2M8xJMnUiB6LXp5fJcb4rnLHdl9tLW2Bkl+CTOPDa7he3MlXzf2UWy1C5jCcy1pPUgFSFYz7tCZTjK1590iVW3ntRp0y5ucxdTbO/Exrjm5rXepAK6sutudzejKDGtBDYgEmBxccRnmXEn1Ujfrc9YhVttqikMQbOJwB00zVoKc+XWoIKOvfcpZd8kOaqEx0zyMHrmnEprUe/r+FAj380j39Uxr7wng/ZDSnW29ofhjUNJnLF6K3Kgq7I0vDyBNuNzaNdFOnAITSeUz0Rcb996pKqRUZdfvvVOe6BPTv5prmBA0SQk5GI76IFThQ498e/QJwKTmwVxNq3y5m0toYQQcJJ1OI4eGiSW+C2R2z31TZ4X/uPt8k48eag20OgYH4DIvANuEFWciRLXvvREhIoEkgUEH/2Q=="/>
          <p:cNvSpPr>
            <a:spLocks noChangeAspect="1" noChangeArrowheads="1"/>
          </p:cNvSpPr>
          <p:nvPr/>
        </p:nvSpPr>
        <p:spPr bwMode="auto">
          <a:xfrm>
            <a:off x="9380538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sp>
        <p:nvSpPr>
          <p:cNvPr id="8" name="AutoShape 12" descr="data:image/jpeg;base64,/9j/4AAQSkZJRgABAQAAAQABAAD/2wCEAAkGBxQTEhUUExQVFRUXFxoYGBgYGBccGBgYGx4cGBsfHR4aHCggHBwlGx0bIjEiJSkrLi4uGh8zODMsNygtLisBCgoKDg0OGhAQGywmICQsLCw0LDQsLCwsLywsLCwsLCwsLCwsLCw0LCwsLCwsLDQsNCwsLCwsLCwsLCwsLCwsLP/AABEIAM0A9gMBIgACEQEDEQH/xAAbAAABBQEBAAAAAAAAAAAAAAABAAIDBAYFB//EADoQAAEDAgMGBAUEAQMEAwAAAAEAAhEDIRIxQQQFUWFx8BMigZEGobHB0TJC4fFSI2KiFBYzchVDgv/EABoBAQEBAQEBAQAAAAAAAAAAAAABAwIEBgX/xAAoEQEBAAIBBAAFBAMAAAAAAAAAAQIRIQMSMUETIlFhcTKBkfAEobH/2gAMAwEAAhEDEQA/AOxTczZy2i1vlzJ1lxI0EaLpAyJHp63SLZIkCeMJja7S4tBBIF+Ai0TlPJfMPpYeQlCMpBFNjXvuPsnFKP5SOSIE3SJQHROKKEpAZoEX+WvVIICMkyrESSQBc9NfROcYvMZmUAQeBF/UadcygFCsHtD2mx1T3Dqo8TGiJa0DSwif5lM2jasGCGl2IgSJIA49L/VPwJ3KttG2tY5jTMu+UmPqq2372DH4YJIzI0/JjTortPA8NdAdaQSBkbiCn5Q8VBOesd8L/ROhMwiZ1/KLiZA7tnqiiAml2QvcHQxbicvzfgnuKQ0SBJJlJkCJJ1zT0ABv1+3yTa1IPEHjNjqMk6UqtQNEkwOPy+qIaWZaRfTOZ+31TniAfX7pd+nLviqe+nkbPWIzFN5HXCVF2zO9N+kVHeESGtB8580wS3ygXgEG5m4PVUdn364Yn+O454WloJJF7gEW+azu0Pc0MzJIEkatIkD+BwVShtTv0yThMtvztB9J6r2ToTXDC9TVejbu+K2OcGVYa4xB/a4nrkeS7lKuKsgR5SCCRIm8GAeR11XlNNzbFxxyP8v0yJgTazvotN8ObwdRAxvL6ZE6nw8pOL/HM30B4LLPpScx3M98VuoSUVCuHtxNIIOUHT0KSx21WSlH376oJFHJAqMh06RpnPOU6YTabY1Jubn+NEqpGpBJHF7/AHRAPffsli76JJjXTOdrajK2uk5HIhA5JLqm1DwE+qKZWphzXNNw4EGOBkH6obMxrQGNyA696KNlB7pxvAnRv5Nz8lLSohuXc3TxweQ2jZmPBlgdI15SR9U6iwNDWgQAAANABonnh19ePfNEIKO27rZUOJ0gmxjUcD+eSutaBAGQAA+yAbHFCoDHlieeXy9U+we1B2h7uPynEqJm0NLiwGXNzCIeiUoQc2/PsoolJBwgd8Y/CCUUt67K+o0Bjo4iTf1HorWyMc1jQ4y4C5/tTNCDe/dPshFQ7YBgcDkQW+9vurE9/NNPfNNDybeGwP2d5pOBsfK7Qs09Rb2XKDPK4YS3XPjx4H6Ar1zfm527QwAnC8Xa4Zg/iSsJt+7WtMVThqAZZNdGo4k2gTovXh1dznywuFnDPbLSDf1WFiCRmf7ERzXa3PtuAEsPDmNeGv4VOowSWAeYTeZ1nL0+fNP2R0AAgSSIjUZn+/yus/mnJh8t4aHcG+Cw1QymSC7F4QzbYDE0H/6yQeh6hJc51F7QHsBxmwP+yZPu6PQJLP4Uy53HXd28b/09OcDpGYzvbVNd30zKemx/S8zWIncunqLR1EH2T2G3ff8ARQc2+Z4cr5KQC9+X3A+hHopJ7W3ggk5k2KIKBVRFQmIObTB55x9vZSppF++XfsnzAvp9v6TYDQqdbb6LGYy9rWuvJtOk3vos38R/FvhtIottiw+IZILjJwtGpzvMBYTeG3urONR5LiLeYyZyths0e5W3T6GWfN4jPLqyXh6VtXxK3BjotdUF4Nmh3Sbm/DNcj/uvaCY8ANOgkkxxkCNRrqsm/exhgAgSBw5gQPQcl0a+9g4gQbHHcgAiCIEXnzZ5WXXwdejv34rYbBv4xNZhpgk3zaL5z1MH+VoKVQOy4fW68/obynZngxDGSAeAxFuYvNmkc1q/hyqYdSM/6bi0f+ubR6Cyyyx1y7mXh1nDp/CICjqHDLr4c3DhqXDlxGtiLjzPdOkfz+Oa40uyef577zUdJmZAEknnImc80+JEHNUW7cfG8LCQIHmnoBnpJjr7Jra7kXyJ9eaVNgGXJEH7I8u+9URWZWPiEGzYtkL8VYjvv1RJ4oOcALp+QVU3nWexgNNmI4gImIEEkyTy9J5JHeNKY8Rs8J71VoQRxCbNIW0AXirLwSzBGI4IxYgcP6cU2xZwYUpeB9++V1xPiHf/AP04Ia3G5rC914DW3uT6WCyn/cFR96hkkThEwDwjXryldTDPKbcy4y6brat70af6qjB1K4+8d67NWH6g9ojzBrpbEmZjosFtlyXOGsOAMSAeIuBZdOjtIYMYkONoaQIOpsM7DTS9lpelJJd3ad9t+yWfM/w2se2xOGZMcR+06cCk2g17wQI4NYCSHWuSLcQmNe6pWLwCZ/WGuLQSBnwF9Izld7c9CnUPh1GhzokOiHENOEtI/wAmmAfRXL5eUm/H9/v925lHbHBpYxpOF0FxIwgwDhnMuudMgDqktvR2JjBDWgAcI/GSS478fo67Mr7Wybd99hRsxBxl1jkIy9dVKlh7+azdE3Pl+EnCc/rwMjK8cuZRSj5IgCbdO++ScmiJPpflfv1SDtRkgWHLll30lc74gqkUS2SPEc2nI0FRwYSOcErpKlvjZy+i4NHnAxNkmMbfM30kR6p7hfDD/GGyeGaYaCGBoDQJInzY5zkx4cesZFZjZKFMNLiQTidqRhyMen5XpTm0dspeG8GQcsnseAR6G5HQnQrHbb8LeE8tfUaWXcxxaQTN8M/pDuxOns6ecuOrdVnnjd7k4cDYtnLwGuMAkn8RblmrFLZ3sqFhfLchNpnL2ldJm53OaHQfKPLAzIAJMzxtZO2HZw6oGPa7EMmtaS6eB4AiJPONV3epvenEx1ra5stBvhvD24i5rg2TZznA3JzFiL6AErWfDFGoPEqOwljyXNNwSJtPpCpUPhs1aviVRgYAA2nMkgGZcchJjyjgFqWAAQIgCAOlgvHnnNabSciTCAH44Dv+UA+5FojOdeEaWgp8rjcroG98VztrrvFVoaDBj9sgyYN4tAVx9JxqMcHw1oeHMj9Rdhwmf9sO64uSlOXoqkuyCRCDePyTu/mou1fa9qFNjnusG9L624lYree8qtao1vmawk5WbAiSDYuzgRnczFl2vieq1xbTMnCW1HDTPC0Hl+oniLarGby3mHuDbiBJ45yJ71WnSm+XOV+q3tfggAMpjxC2bku8wyDi67ZOoIIzXb3Ptz6WHHIa7yls4sJnMOMGOvEROmQZUkAg3kRE3dmL9Qulsm8HlpL5OTob+lpxBo5yT8lpnjbNOJZLsau0Pr+JLoxky0fqcC5zAJjygYdOJXA26q5ji1nmOrhMjMX4HVatm6SHubiDazZN5LH03+a/R+Lp6rh//FHA/EQ17A4FoOdQae8QtMMsfPpzlLrhy6DyfMfKQ05zBvzyOVtbouqOIaBMTLjHDhz59mWvsbiwzkZgHPK0+vuuhs2xE4TPkcQDGYicVzla88lpcpOXMxp25a/hmZ4D1mxHyPqVovhs46zDE4vGeDl5Jptb74ZlcatsDS9tKkMQJbja0XgHERwDXSB0W13Jux1Nxc+MZAaA3JjZsB666/TzdSzW/da473pe2rHIwi0cpn1RUtOoDETcS22Ytce4z4hJYaab2lo1A4BwyNx33kqG270wEtABLc++ivR7ZKrtG7adQ4jIcZBLTBN8N+Ige0JNe0TbLtAewOGo9tI97KZQ06AbAaIA4e5n1k+5UpEjUdO79EWlCQZkcoBA4aIMeDkQYkGDNxY62M6aJ4Q2SCISVRzdt3Oyo7EHOpvj9TIBItnIIIuMwqz9yPNjXcRldlO/u2Pku2FzN6ivjYKVm/uPrr3xSS+DUcpm4qOzsc51WqWhuKHOaGxeIDWiJjILkVfixtMf6NJjCbeYOLyekiBOriFJ8XbQTtApGcDA1xFwC5xc6Tz8kA5gmRcBY/aqpNRssIaD5oFhpNrTrlqVv0+n385fllbqcOvtfxFtNWxreGTo1oDYtIJBmctVPu/ejvCcKtVxc0lv6zJMWgDu3vndvrNGEMMEEzhPmk5GMwf4TH1YiWmIF7yNeEf0tvhS46k1+znvsvNaPZdsc0lz6lbw5AxtfLmuzuIhzegm4stHs2+X0g1xcK1AmMcedhyvFiMtBmsdX23G3AxoER+kAAxkQPQQPVa7dbqbwGNhzTTIeCQbDCAXDjcgnX0Cxzk1zGmPPErW03AgEXBAIPI3/CUd995Lk/DNUmk5hmKdR9NpJvhYcIv0+y67lhrW47l3Nq+1bQGQTJmbDopmPloMZtBjW4lQbQ1ryW2kagjEPuAjTdFJ3+3GBxAaXNGXILm3heXm2+tsqVNoqupugOFyMwym7CyOBnF6OC4G0NLXHFe4xTw9FO+s9jni4LmMcOBaWiSOrpByvOqgeHPJxDlAJjKMoy5L9LHHt/Dy3LuiyHF+HAIkWHpxy5rWbhwPwUsIBJhzbTYhzieVh7hZndmyOIlpw4RlNjxvloflxWt+DdlPj1KsQC0mNMTsF/VrTzvwWHV1r8NMN/y0e8t0MrEOJc14ye2JjhcQRN4Kzm8fhWo9xcPDLiR57hx65ifRbJw5kXzShefDK4+GlwlY/dnwtVH/AJHMMmZvlbl04ZK274PpVCHVXPt+1pAbocoMnnyWlPf09EVfiZb3s7JrVVNi2BlIAMYGxw5G0nO4+c5p+0VsMde/b8KdR1KINyBI11/pc13DKbbAyR3Npy9EVI0W0SUocnHvviikjk1Agz0TwhCKbTY0TAzJJ5knP1KkKbCJKISUJEppQEnvl2fmm+JYmDaR1jv5pN0TkVk/ijYgK7ajgRTqtbSc4RNN4dNN3QOPvnaVktt3JUouLC5lxLHAOEtE2iCJBIm/CF6ptWztqMNN92uBBHLK3vmsrvL4dqPaGUqgqNY6RjkFpEiMbT5oyIjrkt+l1NTtrLLH2xVXduA3IxOEtj+ef3U9TZ2FoaJ8TODeT1/xzWyobkqGnhqU6Qi1nGNDaROqDfhGXh2NrIFsDbgzeC7iIHQmy6+NPdOzjiMwN3CA02d5YMWJcLTy+YC7+yH/AFXDZ2mo9zGtJNmUzieTiOgu0wJJJPELss+GKOLE91R7gNXwPZoC6uzbMym3CxoaM4Ai/Hrks7nufX/jrSPdmyeFTa2cTs3O/wAnGMR9/srSTUlk6nHCjs+wYajn8ZgA8SrVRgg8DM+sk/VSJrgl5WPMNp2LE4UnktNI1GAjnhc2JzBbpydwXPOzBrwx7pY4jCcr2kGcsjyXoHxHuIVPOxgc+wc0kjE0ZQRcPByPXiuRsbqFIwaFTxIiHtLiOkyPXNenDq8MbhJeVQsbSY8tc0gtJay2LFfLD6RdXtjbWoNDCSHEB5gWcTHuB+mBw6Kxuvdg2g+JUptpsa+W0wIl7TYu0IFrZe1tR4Ytb5n89x0WWWUl15aTnkacwCRBOY55x80+Eyo6BN4AT476rN2hD3YogYQ2Zm82sBwiZUpKACIQDF333ZNce/l36IuTR37fg9wmwR115e2SSIHBJKH3nl3n3xTpQhAqIMoQkEZQNfUDbkgCwBNrnK6cSmVaLXWc0HW/IyE9AigQmUKoeJbPC4ITNu2sUm4yCQImNJMT6Srq70HbTTecOBwbDgXWmW6j6X5Lmb23i+nUDWCbAxEkyT+PmuzPzVdmzQ9zpJxQI0bE5c7qzXsSgqLa9obTaXOsB9Tw5kn5qcDvv1Wa+OK5bTZH+ZJ0kCm+b8eB5BTDG26S1xtv37UqVDLzRYLNaLOcQbkm8Dh6qhsu/KtOoQyoajQf3OnW4NrGNVxKtcmGuaRhsJiwNzMZmbWy9U7Z6wBa236h6SRcnReydKSeGPda9V3JvVtdkts79zdQV0SfsvNd2b38Bxqlh8uIVMOTmEgzyIdbo88F2XvrVjjfVewg2Yww0DMf+x5nkvLnj2/hrjdtiECs3sO9agDqRPiVAzEx1pcMQbeBBIkErv7KXYG44DouAZXOrHSYoQglKA9/b7oSiO+qHfNNBQjA4coQlEZoASmtmTMRNozjmngd+sqOvOB0GDBgnT2RT5SPFMYMrzz4808CfdAAg6e/b7JOMCeXySmb+yBZaT6wimmJnqMz9uiSuzSWdeFvp+B7IpoKJUTQgII99/NNRDgm6JJxQMcY/hOlD8fj5Z/JKe+/VFOQhKUEQiVmPjZoLKc5GoWnoWPC0kCea4/xTsZfszg25BxjqJj6q4/rlMp8ted71oEPcKxaXtAHlmCIm4mxgibaqk+gGO0AIkk95R9F1t6OpObDDJEnXUYhIPGR5srclyXUpHmFgBIEzbL8L3YXjlhlJ6X9l2yWvMWcwsjgx0DI53jWclpNy1K/hgBhqgHCHtLYIABEzyIWa2GmZa4TH6esgAWzNhPJbT4IMeMNXPNQ5WklhHARgGSw60x14d4W7dLcu6yw+LUADyCGtBswOIJuLFxt0i2a7EqIV2kuaHAluY4cJUgXnttvLUoAEf106JHvvvVA9bd/ymNF5BsY6enFNrIlwygJv8ueX3+iFVsgiSJtIzTgeH92/KIa50RzMeqWV9IP2PfVOah8vafkgQPtf5WQKJP2774KpR2lznYcMETig2GjROpIvyQi25NJRco674E58ApVPIyuiSq2x1C5kuBBkxbMTaysd+qv2VHWYHC/FJKo3EMyOhjvNJX90ThINRlNw3mTlETbPPquUEAC/FApYxiiROcckQfTvv3QIFE99+6EJEICkgO/ZJULvvvikEU0lA5VhXDqjqRbk2ZORmB9wpz30uU6PfjySjzmtuYUqtZjyHeRrm2APhy7LjGRHIcVw7vu0SBe9pF8ucXuvTt97obXb/i9v6XcOR0ItEFZOru8Ug7F/pu/dLSWvuJwxxE+/qvRj1N+fLK4649KW5tlHleDLA0k84MTnIMXtwIWp+GMJq7Q5owgODP+Lak8pxEfPVcLdTWCl4baXiVHCHSZbfOSLRFo1PqtfuTdvg0sJu5xLnni4wD8guOpfO3WPrS4ym0EkAAuuTqe8k+mIHsmfu65en3y9PVSNWTRHtFEPaWmYcIMcE2hs4ZTa0GzQLnO3016KeUk2hevff0QhF2RjPv7qvsbnwfEAmYBEXEckE5QVaaviftNPD/+pn6QrLe++iKi2przGAgDXj78Amhzg8Nw2Ikvn93T048FMfokSoE5qaCjOaRHfzRQ7/KcSo3ZJHl33CBzSElG6TlnzJFvRJUWZSBTW8e+/wApw76f2o5V27IBUNUkyRF8gLKYVBOGfNExyyTnNsRpH1TWsEzF4ieXD5lPycHtHffCwQaIsPZLElKbNEO+/ZFApNKoQQB0Qdl36JriBcwL6wMzAz4lQPB6KLxDcDSwMiHWJ9BMZaZKP/pj4gfiMW8toHMWz1VmECMFCc5yPffVLEBbU/365IEfJPKuZvvZ3ua0MEiTiAte0W119/a1utr202h+d/abK4odoJDSWCSB5RpIsO+SvrtT3sWiSDoMuvH2+pTx333oo6TbC0GBI4WyUk66KKP8JIfZLiqCVGGnEb2jLgnF44ifn3KAKgdPFIIBvt2E01BkCDyGYTYJqCc5PDX2TcXI/L8qtW2MmqH4stI4TYHQQpa2LCS1oxXgaTp3zRUw1QdbNMpOMAuEGBMaFEZKhouieXRIFFAkkpSVVOlbv3QY4yZEARHPvJNr1A1pccmgk+l/ey4cIts2xlJuKo5rW8SRCzW3fFDj/wCIBrf86hwjhYHu6ze+97urOdVxABoGBhAOFrp80TcwAeUrh7y2kOaB5swSXZkgGL9Dw4L09P8Ax9/qZZ9TXhoa/wARVp81aoB/tAAIE3AN7xMLobLvjaLGjUdXtJa9sfMxfpKxVWsXgxFgWCB+Oour+xbxLhroG8NM+ItfkFrl0ZJxI4xy583+a9L3Bv1u0NNsNRs4mz6SOU2jQgrrnvmvN9ld4NanVYWtIeGPzJeHQSOBtN/6XpC8meMl3PFbY36gMuaDmAiCARwOv5R7/CU6qOhQTRy0tfVOjv6KKQTDQbjxx5owzysY97o4Z95RLv4QEqvsuyCnjgk4nF1zMEgC3KynVbZtlwve7ESHmYVFkfRDDlyP5/KMpBAKjw0SSALCSYzMAdSbJtOkGkkT5o1OnAZC3DNKowGJEwQRyIyI5hSFENd39Uxr7x33l7FOckxHRVB5TFjBjrFvmqmxbIWEucQTEW9DmrLnGRrz+XuiTy9romhSKDTOnpwUNTaWh4YT5nCQOn9FFSNaBcZnP6Ja9UHH1ukZ0QCoJBFxPC3z4pDvp/N0KY7zTh337IEUk3DedcpSTarZVPfVIu2es1uZpvA9WlXGoce+7QozeMbQ5jg11MQTIcOY8rfaP+RXL8QxleZ1vx9Jlbn4v3Gyk7xmWa4kuYRHGSPr7LPV2NqjFTLnwQC0NM+sZW+i/Q6fUlnDz5Y2eXLoUnCo5o/dA99R6Lq7r2BzjJkBoJnQRGRF809jagc11OkA1pDYNyS0hs55yCY5laLY/hau4k1XeE0mXAGZNgIaLDT2TqdTjngwnP1Qbm2QVXMEHG9we4mfLSEFpPAucJ6SvQMd76mAqu6thp0mRTGdyZkuOUk65BW8N8XAEe8H7BeLPLuv2ejGa8nIIF10x0kxkIzBvnl/PJcOhpON5EXPspJQlFpVCAQhAnh3knAfb5f2UQISKJ7+aSKbKEyY17hJ44fWEyqCWGJktMaGSPkfuop7ajcREguGYkSE0UzjLsTogDDaOvVZnYNgqeJSMObgccRdr5SL/wCVz81qyV1Z23y5l2Y4pE8c/ug4LP8AxJslUuxMbiGCAfKcJBNwDc2INuCkm8tLbqbaEod9+qq7qeTRp4pnAAZnMCCeJkiVaTSwlG9gJmLiYMXE8DpZOc5CEUmnK3p3qgCkSkgICHfoimgoCUUyeSSbE9VzhGEA3vJyHte6llNa3vojKjiuH8ZbB4uy1LwWgvHMNBJHrHyCwPwZtZo7WGYIZUhrswQXEQecEexcvTt7iaFXgabx/wASsrR2dpHjAAGS2M8xJMnUiB6LXp5fJcb4rnLHdl9tLW2Bkl+CTOPDa7he3MlXzf2UWy1C5jCcy1pPUgFSFYz7tCZTjK1590iVW3ntRp0y5ucxdTbO/Exrjm5rXepAK6sutudzejKDGtBDYgEmBxccRnmXEn1Ujfrc9YhVttqikMQbOJwB00zVoKc+XWoIKOvfcpZd8kOaqEx0zyMHrmnEprUe/r+FAj380j39Uxr7wng/ZDSnW29ofhjUNJnLF6K3Kgq7I0vDyBNuNzaNdFOnAITSeUz0Rcb996pKqRUZdfvvVOe6BPTv5prmBA0SQk5GI76IFThQ498e/QJwKTmwVxNq3y5m0toYQQcJJ1OI4eGiSW+C2R2z31TZ4X/uPt8k48eag20OgYH4DIvANuEFWciRLXvvREhIoEkgUEH/2Q=="/>
          <p:cNvSpPr>
            <a:spLocks noChangeAspect="1" noChangeArrowheads="1"/>
          </p:cNvSpPr>
          <p:nvPr/>
        </p:nvSpPr>
        <p:spPr bwMode="auto">
          <a:xfrm>
            <a:off x="9532938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sp>
        <p:nvSpPr>
          <p:cNvPr id="9" name="AutoShape 14" descr="data:image/jpeg;base64,/9j/4AAQSkZJRgABAQAAAQABAAD/2wCEAAkGBxQTEhUUExQVFRUXFxoYGBgYGBccGBgYGx4cGBsfHR4aHCggHBwlGx0bIjEiJSkrLi4uGh8zODMsNygtLisBCgoKDg0OGhAQGywmICQsLCw0LDQsLCwsLywsLCwsLCwsLCwsLCw0LCwsLCwsLDQsNCwsLCwsLCwsLCwsLCwsLP/AABEIAM0A9gMBIgACEQEDEQH/xAAbAAABBQEBAAAAAAAAAAAAAAABAAIDBAYFB//EADoQAAEDAgMGBAUEAQMEAwAAAAEAAhEDIRIxQQQFUWFx8BMigZEGobHB0TJC4fFSI2KiFBYzchVDgv/EABoBAQEBAQEBAQAAAAAAAAAAAAABAwIEBgX/xAAoEQEBAAIBBAAFBAMAAAAAAAAAAQIRIQMSMUETIlFhcTKBkfAEobH/2gAMAwEAAhEDEQA/AOxTczZy2i1vlzJ1lxI0EaLpAyJHp63SLZIkCeMJja7S4tBBIF+Ai0TlPJfMPpYeQlCMpBFNjXvuPsnFKP5SOSIE3SJQHROKKEpAZoEX+WvVIICMkyrESSQBc9NfROcYvMZmUAQeBF/UadcygFCsHtD2mx1T3Dqo8TGiJa0DSwif5lM2jasGCGl2IgSJIA49L/VPwJ3KttG2tY5jTMu+UmPqq2372DH4YJIzI0/JjTortPA8NdAdaQSBkbiCn5Q8VBOesd8L/ROhMwiZ1/KLiZA7tnqiiAml2QvcHQxbicvzfgnuKQ0SBJJlJkCJJ1zT0ABv1+3yTa1IPEHjNjqMk6UqtQNEkwOPy+qIaWZaRfTOZ+31TniAfX7pd+nLviqe+nkbPWIzFN5HXCVF2zO9N+kVHeESGtB8580wS3ygXgEG5m4PVUdn364Yn+O454WloJJF7gEW+azu0Pc0MzJIEkatIkD+BwVShtTv0yThMtvztB9J6r2ToTXDC9TVejbu+K2OcGVYa4xB/a4nrkeS7lKuKsgR5SCCRIm8GAeR11XlNNzbFxxyP8v0yJgTazvotN8ObwdRAxvL6ZE6nw8pOL/HM30B4LLPpScx3M98VuoSUVCuHtxNIIOUHT0KSx21WSlH376oJFHJAqMh06RpnPOU6YTabY1Jubn+NEqpGpBJHF7/AHRAPffsli76JJjXTOdrajK2uk5HIhA5JLqm1DwE+qKZWphzXNNw4EGOBkH6obMxrQGNyA696KNlB7pxvAnRv5Nz8lLSohuXc3TxweQ2jZmPBlgdI15SR9U6iwNDWgQAAANABonnh19ePfNEIKO27rZUOJ0gmxjUcD+eSutaBAGQAA+yAbHFCoDHlieeXy9U+we1B2h7uPynEqJm0NLiwGXNzCIeiUoQc2/PsoolJBwgd8Y/CCUUt67K+o0Bjo4iTf1HorWyMc1jQ4y4C5/tTNCDe/dPshFQ7YBgcDkQW+9vurE9/NNPfNNDybeGwP2d5pOBsfK7Qs09Rb2XKDPK4YS3XPjx4H6Ar1zfm527QwAnC8Xa4Zg/iSsJt+7WtMVThqAZZNdGo4k2gTovXh1dznywuFnDPbLSDf1WFiCRmf7ERzXa3PtuAEsPDmNeGv4VOowSWAeYTeZ1nL0+fNP2R0AAgSSIjUZn+/yus/mnJh8t4aHcG+Cw1QymSC7F4QzbYDE0H/6yQeh6hJc51F7QHsBxmwP+yZPu6PQJLP4Uy53HXd28b/09OcDpGYzvbVNd30zKemx/S8zWIncunqLR1EH2T2G3ff8ARQc2+Z4cr5KQC9+X3A+hHopJ7W3ggk5k2KIKBVRFQmIObTB55x9vZSppF++XfsnzAvp9v6TYDQqdbb6LGYy9rWuvJtOk3vos38R/FvhtIottiw+IZILjJwtGpzvMBYTeG3urONR5LiLeYyZyths0e5W3T6GWfN4jPLqyXh6VtXxK3BjotdUF4Nmh3Sbm/DNcj/uvaCY8ANOgkkxxkCNRrqsm/exhgAgSBw5gQPQcl0a+9g4gQbHHcgAiCIEXnzZ5WXXwdejv34rYbBv4xNZhpgk3zaL5z1MH+VoKVQOy4fW68/obynZngxDGSAeAxFuYvNmkc1q/hyqYdSM/6bi0f+ubR6Cyyyx1y7mXh1nDp/CICjqHDLr4c3DhqXDlxGtiLjzPdOkfz+Oa40uyef577zUdJmZAEknnImc80+JEHNUW7cfG8LCQIHmnoBnpJjr7Jra7kXyJ9eaVNgGXJEH7I8u+9URWZWPiEGzYtkL8VYjvv1RJ4oOcALp+QVU3nWexgNNmI4gImIEEkyTy9J5JHeNKY8Rs8J71VoQRxCbNIW0AXirLwSzBGI4IxYgcP6cU2xZwYUpeB9++V1xPiHf/AP04Ia3G5rC914DW3uT6WCyn/cFR96hkkThEwDwjXryldTDPKbcy4y6brat70af6qjB1K4+8d67NWH6g9ojzBrpbEmZjosFtlyXOGsOAMSAeIuBZdOjtIYMYkONoaQIOpsM7DTS9lpelJJd3ad9t+yWfM/w2se2xOGZMcR+06cCk2g17wQI4NYCSHWuSLcQmNe6pWLwCZ/WGuLQSBnwF9Izld7c9CnUPh1GhzokOiHENOEtI/wAmmAfRXL5eUm/H9/v925lHbHBpYxpOF0FxIwgwDhnMuudMgDqktvR2JjBDWgAcI/GSS478fo67Mr7Wybd99hRsxBxl1jkIy9dVKlh7+azdE3Pl+EnCc/rwMjK8cuZRSj5IgCbdO++ScmiJPpflfv1SDtRkgWHLll30lc74gqkUS2SPEc2nI0FRwYSOcErpKlvjZy+i4NHnAxNkmMbfM30kR6p7hfDD/GGyeGaYaCGBoDQJInzY5zkx4cesZFZjZKFMNLiQTidqRhyMen5XpTm0dspeG8GQcsnseAR6G5HQnQrHbb8LeE8tfUaWXcxxaQTN8M/pDuxOns6ecuOrdVnnjd7k4cDYtnLwGuMAkn8RblmrFLZ3sqFhfLchNpnL2ldJm53OaHQfKPLAzIAJMzxtZO2HZw6oGPa7EMmtaS6eB4AiJPONV3epvenEx1ra5stBvhvD24i5rg2TZznA3JzFiL6AErWfDFGoPEqOwljyXNNwSJtPpCpUPhs1aviVRgYAA2nMkgGZcchJjyjgFqWAAQIgCAOlgvHnnNabSciTCAH44Dv+UA+5FojOdeEaWgp8rjcroG98VztrrvFVoaDBj9sgyYN4tAVx9JxqMcHw1oeHMj9Rdhwmf9sO64uSlOXoqkuyCRCDePyTu/mou1fa9qFNjnusG9L624lYree8qtao1vmawk5WbAiSDYuzgRnczFl2vieq1xbTMnCW1HDTPC0Hl+oniLarGby3mHuDbiBJ45yJ71WnSm+XOV+q3tfggAMpjxC2bku8wyDi67ZOoIIzXb3Ptz6WHHIa7yls4sJnMOMGOvEROmQZUkAg3kRE3dmL9Qulsm8HlpL5OTob+lpxBo5yT8lpnjbNOJZLsau0Pr+JLoxky0fqcC5zAJjygYdOJXA26q5ji1nmOrhMjMX4HVatm6SHubiDazZN5LH03+a/R+Lp6rh//FHA/EQ17A4FoOdQae8QtMMsfPpzlLrhy6DyfMfKQ05zBvzyOVtbouqOIaBMTLjHDhz59mWvsbiwzkZgHPK0+vuuhs2xE4TPkcQDGYicVzla88lpcpOXMxp25a/hmZ4D1mxHyPqVovhs46zDE4vGeDl5Jptb74ZlcatsDS9tKkMQJbja0XgHERwDXSB0W13Jux1Nxc+MZAaA3JjZsB666/TzdSzW/da473pe2rHIwi0cpn1RUtOoDETcS22Ytce4z4hJYaab2lo1A4BwyNx33kqG270wEtABLc++ivR7ZKrtG7adQ4jIcZBLTBN8N+Ige0JNe0TbLtAewOGo9tI97KZQ06AbAaIA4e5n1k+5UpEjUdO79EWlCQZkcoBA4aIMeDkQYkGDNxY62M6aJ4Q2SCISVRzdt3Oyo7EHOpvj9TIBItnIIIuMwqz9yPNjXcRldlO/u2Pku2FzN6ivjYKVm/uPrr3xSS+DUcpm4qOzsc51WqWhuKHOaGxeIDWiJjILkVfixtMf6NJjCbeYOLyekiBOriFJ8XbQTtApGcDA1xFwC5xc6Tz8kA5gmRcBY/aqpNRssIaD5oFhpNrTrlqVv0+n385fllbqcOvtfxFtNWxreGTo1oDYtIJBmctVPu/ejvCcKtVxc0lv6zJMWgDu3vndvrNGEMMEEzhPmk5GMwf4TH1YiWmIF7yNeEf0tvhS46k1+znvsvNaPZdsc0lz6lbw5AxtfLmuzuIhzegm4stHs2+X0g1xcK1AmMcedhyvFiMtBmsdX23G3AxoER+kAAxkQPQQPVa7dbqbwGNhzTTIeCQbDCAXDjcgnX0Cxzk1zGmPPErW03AgEXBAIPI3/CUd995Lk/DNUmk5hmKdR9NpJvhYcIv0+y67lhrW47l3Nq+1bQGQTJmbDopmPloMZtBjW4lQbQ1ryW2kagjEPuAjTdFJ3+3GBxAaXNGXILm3heXm2+tsqVNoqupugOFyMwym7CyOBnF6OC4G0NLXHFe4xTw9FO+s9jni4LmMcOBaWiSOrpByvOqgeHPJxDlAJjKMoy5L9LHHt/Dy3LuiyHF+HAIkWHpxy5rWbhwPwUsIBJhzbTYhzieVh7hZndmyOIlpw4RlNjxvloflxWt+DdlPj1KsQC0mNMTsF/VrTzvwWHV1r8NMN/y0e8t0MrEOJc14ye2JjhcQRN4Kzm8fhWo9xcPDLiR57hx65ifRbJw5kXzShefDK4+GlwlY/dnwtVH/AJHMMmZvlbl04ZK274PpVCHVXPt+1pAbocoMnnyWlPf09EVfiZb3s7JrVVNi2BlIAMYGxw5G0nO4+c5p+0VsMde/b8KdR1KINyBI11/pc13DKbbAyR3Npy9EVI0W0SUocnHvviikjk1Agz0TwhCKbTY0TAzJJ5knP1KkKbCJKISUJEppQEnvl2fmm+JYmDaR1jv5pN0TkVk/ijYgK7ajgRTqtbSc4RNN4dNN3QOPvnaVktt3JUouLC5lxLHAOEtE2iCJBIm/CF6ptWztqMNN92uBBHLK3vmsrvL4dqPaGUqgqNY6RjkFpEiMbT5oyIjrkt+l1NTtrLLH2xVXduA3IxOEtj+ef3U9TZ2FoaJ8TODeT1/xzWyobkqGnhqU6Qi1nGNDaROqDfhGXh2NrIFsDbgzeC7iIHQmy6+NPdOzjiMwN3CA02d5YMWJcLTy+YC7+yH/AFXDZ2mo9zGtJNmUzieTiOgu0wJJJPELss+GKOLE91R7gNXwPZoC6uzbMym3CxoaM4Ai/Hrks7nufX/jrSPdmyeFTa2cTs3O/wAnGMR9/srSTUlk6nHCjs+wYajn8ZgA8SrVRgg8DM+sk/VSJrgl5WPMNp2LE4UnktNI1GAjnhc2JzBbpydwXPOzBrwx7pY4jCcr2kGcsjyXoHxHuIVPOxgc+wc0kjE0ZQRcPByPXiuRsbqFIwaFTxIiHtLiOkyPXNenDq8MbhJeVQsbSY8tc0gtJay2LFfLD6RdXtjbWoNDCSHEB5gWcTHuB+mBw6Kxuvdg2g+JUptpsa+W0wIl7TYu0IFrZe1tR4Ytb5n89x0WWWUl15aTnkacwCRBOY55x80+Eyo6BN4AT476rN2hD3YogYQ2Zm82sBwiZUpKACIQDF333ZNce/l36IuTR37fg9wmwR115e2SSIHBJKH3nl3n3xTpQhAqIMoQkEZQNfUDbkgCwBNrnK6cSmVaLXWc0HW/IyE9AigQmUKoeJbPC4ITNu2sUm4yCQImNJMT6Srq70HbTTecOBwbDgXWmW6j6X5Lmb23i+nUDWCbAxEkyT+PmuzPzVdmzQ9zpJxQI0bE5c7qzXsSgqLa9obTaXOsB9Tw5kn5qcDvv1Wa+OK5bTZH+ZJ0kCm+b8eB5BTDG26S1xtv37UqVDLzRYLNaLOcQbkm8Dh6qhsu/KtOoQyoajQf3OnW4NrGNVxKtcmGuaRhsJiwNzMZmbWy9U7Z6wBa236h6SRcnReydKSeGPda9V3JvVtdkts79zdQV0SfsvNd2b38Bxqlh8uIVMOTmEgzyIdbo88F2XvrVjjfVewg2Yww0DMf+x5nkvLnj2/hrjdtiECs3sO9agDqRPiVAzEx1pcMQbeBBIkErv7KXYG44DouAZXOrHSYoQglKA9/b7oSiO+qHfNNBQjA4coQlEZoASmtmTMRNozjmngd+sqOvOB0GDBgnT2RT5SPFMYMrzz4808CfdAAg6e/b7JOMCeXySmb+yBZaT6wimmJnqMz9uiSuzSWdeFvp+B7IpoKJUTQgII99/NNRDgm6JJxQMcY/hOlD8fj5Z/JKe+/VFOQhKUEQiVmPjZoLKc5GoWnoWPC0kCea4/xTsZfszg25BxjqJj6q4/rlMp8ted71oEPcKxaXtAHlmCIm4mxgibaqk+gGO0AIkk95R9F1t6OpObDDJEnXUYhIPGR5srclyXUpHmFgBIEzbL8L3YXjlhlJ6X9l2yWvMWcwsjgx0DI53jWclpNy1K/hgBhqgHCHtLYIABEzyIWa2GmZa4TH6esgAWzNhPJbT4IMeMNXPNQ5WklhHARgGSw60x14d4W7dLcu6yw+LUADyCGtBswOIJuLFxt0i2a7EqIV2kuaHAluY4cJUgXnttvLUoAEf106JHvvvVA9bd/ymNF5BsY6enFNrIlwygJv8ueX3+iFVsgiSJtIzTgeH92/KIa50RzMeqWV9IP2PfVOah8vafkgQPtf5WQKJP2774KpR2lznYcMETig2GjROpIvyQi25NJRco674E58ApVPIyuiSq2x1C5kuBBkxbMTaysd+qv2VHWYHC/FJKo3EMyOhjvNJX90ThINRlNw3mTlETbPPquUEAC/FApYxiiROcckQfTvv3QIFE99+6EJEICkgO/ZJULvvvikEU0lA5VhXDqjqRbk2ZORmB9wpz30uU6PfjySjzmtuYUqtZjyHeRrm2APhy7LjGRHIcVw7vu0SBe9pF8ucXuvTt97obXb/i9v6XcOR0ItEFZOru8Ug7F/pu/dLSWvuJwxxE+/qvRj1N+fLK4649KW5tlHleDLA0k84MTnIMXtwIWp+GMJq7Q5owgODP+Lak8pxEfPVcLdTWCl4baXiVHCHSZbfOSLRFo1PqtfuTdvg0sJu5xLnni4wD8guOpfO3WPrS4ym0EkAAuuTqe8k+mIHsmfu65en3y9PVSNWTRHtFEPaWmYcIMcE2hs4ZTa0GzQLnO3016KeUk2hevff0QhF2RjPv7qvsbnwfEAmYBEXEckE5QVaaviftNPD/+pn6QrLe++iKi2przGAgDXj78Amhzg8Nw2Ikvn93T048FMfokSoE5qaCjOaRHfzRQ7/KcSo3ZJHl33CBzSElG6TlnzJFvRJUWZSBTW8e+/wApw76f2o5V27IBUNUkyRF8gLKYVBOGfNExyyTnNsRpH1TWsEzF4ieXD5lPycHtHffCwQaIsPZLElKbNEO+/ZFApNKoQQB0Qdl36JriBcwL6wMzAz4lQPB6KLxDcDSwMiHWJ9BMZaZKP/pj4gfiMW8toHMWz1VmECMFCc5yPffVLEBbU/365IEfJPKuZvvZ3ua0MEiTiAte0W119/a1utr202h+d/abK4odoJDSWCSB5RpIsO+SvrtT3sWiSDoMuvH2+pTx333oo6TbC0GBI4WyUk66KKP8JIfZLiqCVGGnEb2jLgnF44ifn3KAKgdPFIIBvt2E01BkCDyGYTYJqCc5PDX2TcXI/L8qtW2MmqH4stI4TYHQQpa2LCS1oxXgaTp3zRUw1QdbNMpOMAuEGBMaFEZKhouieXRIFFAkkpSVVOlbv3QY4yZEARHPvJNr1A1pccmgk+l/ey4cIts2xlJuKo5rW8SRCzW3fFDj/wCIBrf86hwjhYHu6ze+97urOdVxABoGBhAOFrp80TcwAeUrh7y2kOaB5swSXZkgGL9Dw4L09P8Ax9/qZZ9TXhoa/wARVp81aoB/tAAIE3AN7xMLobLvjaLGjUdXtJa9sfMxfpKxVWsXgxFgWCB+Oour+xbxLhroG8NM+ItfkFrl0ZJxI4xy583+a9L3Bv1u0NNsNRs4mz6SOU2jQgrrnvmvN9ld4NanVYWtIeGPzJeHQSOBtN/6XpC8meMl3PFbY36gMuaDmAiCARwOv5R7/CU6qOhQTRy0tfVOjv6KKQTDQbjxx5owzysY97o4Z95RLv4QEqvsuyCnjgk4nF1zMEgC3KynVbZtlwve7ESHmYVFkfRDDlyP5/KMpBAKjw0SSALCSYzMAdSbJtOkGkkT5o1OnAZC3DNKowGJEwQRyIyI5hSFENd39Uxr7x33l7FOckxHRVB5TFjBjrFvmqmxbIWEucQTEW9DmrLnGRrz+XuiTy9romhSKDTOnpwUNTaWh4YT5nCQOn9FFSNaBcZnP6Ja9UHH1ukZ0QCoJBFxPC3z4pDvp/N0KY7zTh337IEUk3DedcpSTarZVPfVIu2es1uZpvA9WlXGoce+7QozeMbQ5jg11MQTIcOY8rfaP+RXL8QxleZ1vx9Jlbn4v3Gyk7xmWa4kuYRHGSPr7LPV2NqjFTLnwQC0NM+sZW+i/Q6fUlnDz5Y2eXLoUnCo5o/dA99R6Lq7r2BzjJkBoJnQRGRF809jagc11OkA1pDYNyS0hs55yCY5laLY/hau4k1XeE0mXAGZNgIaLDT2TqdTjngwnP1Qbm2QVXMEHG9we4mfLSEFpPAucJ6SvQMd76mAqu6thp0mRTGdyZkuOUk65BW8N8XAEe8H7BeLPLuv2ejGa8nIIF10x0kxkIzBvnl/PJcOhpON5EXPspJQlFpVCAQhAnh3knAfb5f2UQISKJ7+aSKbKEyY17hJ44fWEyqCWGJktMaGSPkfuop7ajcREguGYkSE0UzjLsTogDDaOvVZnYNgqeJSMObgccRdr5SL/wCVz81qyV1Z23y5l2Y4pE8c/ug4LP8AxJslUuxMbiGCAfKcJBNwDc2INuCkm8tLbqbaEod9+qq7qeTRp4pnAAZnMCCeJkiVaTSwlG9gJmLiYMXE8DpZOc5CEUmnK3p3qgCkSkgICHfoimgoCUUyeSSbE9VzhGEA3vJyHte6llNa3vojKjiuH8ZbB4uy1LwWgvHMNBJHrHyCwPwZtZo7WGYIZUhrswQXEQecEexcvTt7iaFXgabx/wASsrR2dpHjAAGS2M8xJMnUiB6LXp5fJcb4rnLHdl9tLW2Bkl+CTOPDa7he3MlXzf2UWy1C5jCcy1pPUgFSFYz7tCZTjK1590iVW3ntRp0y5ucxdTbO/Exrjm5rXepAK6sutudzejKDGtBDYgEmBxccRnmXEn1Ujfrc9YhVttqikMQbOJwB00zVoKc+XWoIKOvfcpZd8kOaqEx0zyMHrmnEprUe/r+FAj380j39Uxr7wng/ZDSnW29ofhjUNJnLF6K3Kgq7I0vDyBNuNzaNdFOnAITSeUz0Rcb996pKqRUZdfvvVOe6BPTv5prmBA0SQk5GI76IFThQ498e/QJwKTmwVxNq3y5m0toYQQcJJ1OI4eGiSW+C2R2z31TZ4X/uPt8k48eag20OgYH4DIvANuEFWciRLXvvREhIoEkgUEH/2Q=="/>
          <p:cNvSpPr>
            <a:spLocks noChangeAspect="1" noChangeArrowheads="1"/>
          </p:cNvSpPr>
          <p:nvPr/>
        </p:nvSpPr>
        <p:spPr bwMode="auto">
          <a:xfrm>
            <a:off x="9685338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pic>
        <p:nvPicPr>
          <p:cNvPr id="1040" name="Picture 16" descr="http://missinglink.ucsf.edu/lm/virus_and_parasites/images/Hookworm_egg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52545"/>
            <a:ext cx="3960440" cy="319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724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003558"/>
            <a:ext cx="29351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/>
              <a:t>Fasciola</a:t>
            </a:r>
            <a:r>
              <a:rPr lang="en-US" dirty="0" smtClean="0"/>
              <a:t> </a:t>
            </a:r>
            <a:r>
              <a:rPr lang="en-US" dirty="0" err="1" smtClean="0"/>
              <a:t>hapatica</a:t>
            </a:r>
            <a:r>
              <a:rPr lang="en-US" dirty="0" smtClean="0"/>
              <a:t> adult worm</a:t>
            </a:r>
            <a:endParaRPr lang="ar-JO" dirty="0"/>
          </a:p>
        </p:txBody>
      </p:sp>
      <p:pic>
        <p:nvPicPr>
          <p:cNvPr id="3" name="Picture 2" descr="Fasciolopsis buski egg 08G0039 lor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07899"/>
            <a:ext cx="3707903" cy="244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o.quizlet.com/S8NI2aaBA05w-8iv9fB3m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24199"/>
            <a:ext cx="4690492" cy="293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48064" y="4028831"/>
            <a:ext cx="2216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Fasciolopsis</a:t>
            </a:r>
            <a:r>
              <a:rPr lang="en-US" dirty="0"/>
              <a:t> </a:t>
            </a:r>
            <a:r>
              <a:rPr lang="en-US" dirty="0" err="1"/>
              <a:t>buski</a:t>
            </a:r>
            <a:r>
              <a:rPr lang="en-US" dirty="0"/>
              <a:t> egg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317832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0072" y="4139788"/>
            <a:ext cx="24482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/>
              <a:t>Entamoeba</a:t>
            </a:r>
            <a:r>
              <a:rPr lang="en-US" dirty="0" smtClean="0"/>
              <a:t> coli cyst</a:t>
            </a:r>
            <a:endParaRPr lang="ar-JO" dirty="0"/>
          </a:p>
        </p:txBody>
      </p:sp>
      <p:pic>
        <p:nvPicPr>
          <p:cNvPr id="3074" name="Picture 2" descr="http://www.uplooder.net/img/image/51/6f997de560e6a2507e22dc00ab00c102/10628429_279958515544340_834881942506283077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528" y="726766"/>
            <a:ext cx="4321819" cy="334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course1.winona.edu/kbates/parasitology/Images/ecolic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6" y="833723"/>
            <a:ext cx="4476750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22313" y="4182463"/>
            <a:ext cx="28803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/>
              <a:t>Entamoeba</a:t>
            </a:r>
            <a:r>
              <a:rPr lang="en-US" dirty="0" smtClean="0"/>
              <a:t> coli </a:t>
            </a:r>
            <a:r>
              <a:rPr lang="en-US" dirty="0" err="1" smtClean="0"/>
              <a:t>trophozoite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600036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www.atlas-protozoa.com/it/gallery/GIARD/Imm72/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4048125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cdc.gov/parasites/giardia/images/giardia_troph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955" y="476672"/>
            <a:ext cx="3935363" cy="393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42723" y="4149080"/>
            <a:ext cx="2012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</a:t>
            </a:r>
            <a:r>
              <a:rPr lang="en-US" dirty="0" smtClean="0"/>
              <a:t>iardia </a:t>
            </a:r>
            <a:r>
              <a:rPr lang="en-US" dirty="0" err="1" smtClean="0"/>
              <a:t>lamblia</a:t>
            </a:r>
            <a:r>
              <a:rPr lang="en-US" dirty="0" smtClean="0"/>
              <a:t> cyst</a:t>
            </a:r>
            <a:endParaRPr lang="ar-JO" dirty="0"/>
          </a:p>
        </p:txBody>
      </p:sp>
      <p:sp>
        <p:nvSpPr>
          <p:cNvPr id="9" name="Rectangle 8"/>
          <p:cNvSpPr/>
          <p:nvPr/>
        </p:nvSpPr>
        <p:spPr>
          <a:xfrm>
            <a:off x="4783547" y="4518412"/>
            <a:ext cx="2736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</a:t>
            </a:r>
            <a:r>
              <a:rPr lang="en-US" dirty="0" smtClean="0"/>
              <a:t>iardia </a:t>
            </a:r>
            <a:r>
              <a:rPr lang="en-US" dirty="0" err="1" smtClean="0"/>
              <a:t>lamblia</a:t>
            </a:r>
            <a:r>
              <a:rPr lang="en-US" dirty="0" smtClean="0"/>
              <a:t> </a:t>
            </a:r>
            <a:r>
              <a:rPr lang="en-US" dirty="0" err="1" smtClean="0"/>
              <a:t>trophozoite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049988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ab10-29 b coli.jpg (27086 byte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08720"/>
            <a:ext cx="3152775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classconnection.s3.amazonaws.com/720/flashcards/304720/jpg/balantidium_coli_-_cyst13312285554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865815"/>
            <a:ext cx="2736304" cy="265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24128" y="3933056"/>
            <a:ext cx="22322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/>
              <a:t>Balantidium</a:t>
            </a:r>
            <a:r>
              <a:rPr lang="en-US" dirty="0" smtClean="0"/>
              <a:t> coli </a:t>
            </a:r>
            <a:r>
              <a:rPr lang="en-US" dirty="0" err="1" smtClean="0"/>
              <a:t>cyct</a:t>
            </a:r>
            <a:r>
              <a:rPr lang="en-US" dirty="0" smtClean="0"/>
              <a:t> </a:t>
            </a:r>
            <a:endParaRPr lang="ar-JO" dirty="0"/>
          </a:p>
        </p:txBody>
      </p:sp>
      <p:sp>
        <p:nvSpPr>
          <p:cNvPr id="5" name="TextBox 4"/>
          <p:cNvSpPr txBox="1"/>
          <p:nvPr/>
        </p:nvSpPr>
        <p:spPr>
          <a:xfrm>
            <a:off x="1579510" y="3710879"/>
            <a:ext cx="223224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/>
              <a:t>Balantidium</a:t>
            </a:r>
            <a:r>
              <a:rPr lang="en-US" dirty="0" smtClean="0"/>
              <a:t> coli </a:t>
            </a:r>
            <a:r>
              <a:rPr lang="en-US" dirty="0" err="1" smtClean="0"/>
              <a:t>trophozoite</a:t>
            </a:r>
            <a:r>
              <a:rPr lang="en-US" dirty="0" smtClean="0"/>
              <a:t> 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728885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runestensvold.files.wordpress.com/2014/04/trichuris-trichiura-eg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72" y="369065"/>
            <a:ext cx="422446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ruby.fgcu.edu/courses/davidb/50249/web/Trichuristrichiura1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499" y="356692"/>
            <a:ext cx="4543425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3758555"/>
            <a:ext cx="3600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/>
              <a:t>Trichrius</a:t>
            </a:r>
            <a:r>
              <a:rPr lang="en-US" dirty="0" smtClean="0"/>
              <a:t> </a:t>
            </a:r>
            <a:r>
              <a:rPr lang="en-US" dirty="0" err="1" smtClean="0"/>
              <a:t>trichura</a:t>
            </a:r>
            <a:r>
              <a:rPr lang="en-US" dirty="0" smtClean="0"/>
              <a:t> eggs</a:t>
            </a:r>
            <a:endParaRPr lang="ar-JO" dirty="0"/>
          </a:p>
        </p:txBody>
      </p:sp>
      <p:sp>
        <p:nvSpPr>
          <p:cNvPr id="3" name="Rectangle 2"/>
          <p:cNvSpPr/>
          <p:nvPr/>
        </p:nvSpPr>
        <p:spPr>
          <a:xfrm>
            <a:off x="4539630" y="3943221"/>
            <a:ext cx="2909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Trichrius</a:t>
            </a:r>
            <a:r>
              <a:rPr lang="en-US" dirty="0"/>
              <a:t> </a:t>
            </a:r>
            <a:r>
              <a:rPr lang="en-US" dirty="0" err="1"/>
              <a:t>trichura</a:t>
            </a:r>
            <a:r>
              <a:rPr lang="en-US" dirty="0"/>
              <a:t> </a:t>
            </a:r>
            <a:r>
              <a:rPr lang="en-US" dirty="0" smtClean="0"/>
              <a:t>adult worm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851888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ecx.images-amazon.com/images/I/411%2BhWzsz1L._SX342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40972"/>
            <a:ext cx="325755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3789040"/>
            <a:ext cx="43924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/>
              <a:t>Ascaris</a:t>
            </a:r>
            <a:r>
              <a:rPr lang="en-US" dirty="0" smtClean="0"/>
              <a:t> eggs 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863651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classconnection.s3.amazonaws.com/543/flashcards/850543/jpg/img_118613471214475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4462729" cy="278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koofers-static.s3.amazonaws.com/flashcard_images/530e604a2dd4e2b688ef37d3a19a468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32656"/>
            <a:ext cx="339848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3645024"/>
            <a:ext cx="55446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/>
              <a:t>Entrobius</a:t>
            </a:r>
            <a:r>
              <a:rPr lang="en-US" dirty="0" smtClean="0"/>
              <a:t> </a:t>
            </a:r>
            <a:r>
              <a:rPr lang="en-US" dirty="0" err="1" smtClean="0"/>
              <a:t>vermicularis</a:t>
            </a:r>
            <a:r>
              <a:rPr lang="en-US" dirty="0" smtClean="0"/>
              <a:t> adult worm and eggs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88880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age.slidesharecdn.com/cestodessomesh2015iii-151217102109/95/cestodes-hymenolepis-nana-taenia-solium-taenia-saginata-echinococcus-granularis-diphyllobothrium-latum-parasitology-helminths-theory-class-microbiology-45-638.jpg?cb=14503477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8640"/>
            <a:ext cx="5644902" cy="423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-media-cache-ak0.pinimg.com/736x/c1/2d/24/c12d245d54889e584a8e735b1f3db4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05064"/>
            <a:ext cx="3390546" cy="256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741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classconnection.s3.amazonaws.com/255/flashcards/305255/jpg/taenia_saginata_vs._sol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656"/>
            <a:ext cx="6395864" cy="479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60032" y="5561451"/>
            <a:ext cx="37444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/>
              <a:t>Taenia</a:t>
            </a:r>
            <a:r>
              <a:rPr lang="en-US" dirty="0" smtClean="0"/>
              <a:t> </a:t>
            </a:r>
            <a:r>
              <a:rPr lang="en-US" dirty="0" err="1" smtClean="0"/>
              <a:t>solium</a:t>
            </a:r>
            <a:r>
              <a:rPr lang="en-US" dirty="0" smtClean="0"/>
              <a:t> </a:t>
            </a:r>
            <a:r>
              <a:rPr lang="en-US" dirty="0" err="1" smtClean="0"/>
              <a:t>scolex</a:t>
            </a:r>
            <a:r>
              <a:rPr lang="en-US" dirty="0" smtClean="0"/>
              <a:t> and </a:t>
            </a:r>
            <a:r>
              <a:rPr lang="en-US" dirty="0" err="1" smtClean="0"/>
              <a:t>proglottids</a:t>
            </a:r>
            <a:endParaRPr lang="ar-JO" dirty="0"/>
          </a:p>
        </p:txBody>
      </p:sp>
      <p:sp>
        <p:nvSpPr>
          <p:cNvPr id="5" name="TextBox 4"/>
          <p:cNvSpPr txBox="1"/>
          <p:nvPr/>
        </p:nvSpPr>
        <p:spPr>
          <a:xfrm>
            <a:off x="704020" y="5569241"/>
            <a:ext cx="37444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/>
              <a:t>Taenia</a:t>
            </a:r>
            <a:r>
              <a:rPr lang="en-US" dirty="0" smtClean="0"/>
              <a:t> </a:t>
            </a:r>
            <a:r>
              <a:rPr lang="en-US" dirty="0" err="1" smtClean="0"/>
              <a:t>saginata</a:t>
            </a:r>
            <a:r>
              <a:rPr lang="en-US" dirty="0" smtClean="0"/>
              <a:t> </a:t>
            </a:r>
            <a:r>
              <a:rPr lang="en-US" dirty="0" err="1" smtClean="0"/>
              <a:t>scolex</a:t>
            </a:r>
            <a:r>
              <a:rPr lang="en-US" dirty="0" smtClean="0"/>
              <a:t> and </a:t>
            </a:r>
            <a:r>
              <a:rPr lang="en-US" dirty="0" err="1" smtClean="0"/>
              <a:t>proglottids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4096084615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85</Words>
  <Application>Microsoft Office PowerPoint</Application>
  <PresentationFormat>On-screen Show (4:3)</PresentationFormat>
  <Paragraphs>25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سمة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Rawan</dc:creator>
  <cp:lastModifiedBy>Admin</cp:lastModifiedBy>
  <cp:revision>19</cp:revision>
  <dcterms:created xsi:type="dcterms:W3CDTF">2016-04-26T07:46:00Z</dcterms:created>
  <dcterms:modified xsi:type="dcterms:W3CDTF">2016-04-26T11:46:24Z</dcterms:modified>
</cp:coreProperties>
</file>