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1B449-53F1-4AC2-9FCD-373B90BA80B0}" type="datetimeFigureOut">
              <a:rPr lang="sv-SE" smtClean="0"/>
              <a:t>2016-05-11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0DC07-380A-4347-97F5-844135AE61B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DC07-380A-4347-97F5-844135AE61B7}" type="slidenum">
              <a:rPr lang="sv-SE" smtClean="0"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3B57-67D3-4526-B787-A4FFE4DD46CA}" type="datetimeFigureOut">
              <a:rPr lang="sv-SE" smtClean="0"/>
              <a:pPr/>
              <a:t>2016-05-11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E0AE-9E67-405B-ADB7-E7A03D0D982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jo/url?sa=t&amp;rct=j&amp;q=&amp;esrc=s&amp;source=web&amp;cd=1&amp;cad=rja&amp;uact=8&amp;ved=0ahUKEwjvmvupy53MAhXFVhQKHdXuBtsQFggfMAA&amp;url=http://siteresources.worldbank.org/INTPOVERTY/Resources/poor.pdf&amp;usg=AFQjCNFgJ88Tj8QB5azSTdI7Ls1DybEY3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resources.worldbank.org/INTPOVERTY/Resources/poo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Poverty</a:t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1</a:t>
            </a:r>
            <a:r>
              <a:rPr lang="sv-SE" dirty="0"/>
              <a:t>. Conventional economic understanding ”</a:t>
            </a:r>
          </a:p>
          <a:p>
            <a:pPr>
              <a:buNone/>
            </a:pPr>
            <a:r>
              <a:rPr lang="sv-SE" dirty="0"/>
              <a:t>income poverty”</a:t>
            </a:r>
          </a:p>
          <a:p>
            <a:pPr>
              <a:buNone/>
            </a:pPr>
            <a:r>
              <a:rPr lang="sv-SE" dirty="0" smtClean="0"/>
              <a:t>2</a:t>
            </a:r>
            <a:r>
              <a:rPr lang="sv-SE" dirty="0"/>
              <a:t>. Poverty includes income, ignorance, ill</a:t>
            </a:r>
          </a:p>
          <a:p>
            <a:pPr>
              <a:buNone/>
            </a:pPr>
            <a:r>
              <a:rPr lang="en-US" dirty="0"/>
              <a:t>health, disempowerment, gender issues and</a:t>
            </a:r>
          </a:p>
          <a:p>
            <a:pPr>
              <a:buNone/>
            </a:pPr>
            <a:r>
              <a:rPr lang="sv-SE" dirty="0"/>
              <a:t>vulnerability.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Poor Say : “Poverty is pain; it feels like a disease. It attacks a person not only materially but also morally. It eats away one’s dignity and drives one into total despair”- a poor woman, Moldova.</a:t>
            </a:r>
            <a:endParaRPr lang="en-US" dirty="0"/>
          </a:p>
          <a:p>
            <a:pPr>
              <a:buNone/>
            </a:pPr>
            <a:endParaRPr lang="en-US" sz="2000" dirty="0" smtClean="0">
              <a:hlinkClick r:id="rId3"/>
            </a:endParaRPr>
          </a:p>
          <a:p>
            <a:pPr>
              <a:buNone/>
            </a:pPr>
            <a:r>
              <a:rPr lang="en-US" sz="2000" dirty="0" smtClean="0">
                <a:hlinkClick r:id="rId3"/>
              </a:rPr>
              <a:t>Voices </a:t>
            </a:r>
            <a:r>
              <a:rPr lang="en-US" sz="2000" dirty="0">
                <a:hlinkClick r:id="rId3"/>
              </a:rPr>
              <a:t>of the poor - World Bank</a:t>
            </a:r>
            <a:endParaRPr lang="en-US" sz="2000" dirty="0"/>
          </a:p>
          <a:p>
            <a:pPr>
              <a:buNone/>
            </a:pPr>
            <a:r>
              <a:rPr lang="sv-SE" sz="2000" dirty="0" smtClean="0">
                <a:hlinkClick r:id="rId4"/>
              </a:rPr>
              <a:t>http://siteresources.worldbank.org/INTPOVERTY/Resources/poor.pdf</a:t>
            </a:r>
            <a:endParaRPr lang="sv-SE" sz="2000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Poverty is associated with the undermining of a range of key human attributes, including </a:t>
            </a:r>
            <a:r>
              <a:rPr lang="en-US" dirty="0" smtClean="0"/>
              <a:t>health.</a:t>
            </a:r>
          </a:p>
          <a:p>
            <a:r>
              <a:rPr lang="en-US" dirty="0" smtClean="0"/>
              <a:t>The </a:t>
            </a:r>
            <a:r>
              <a:rPr lang="en-US" dirty="0"/>
              <a:t>poor are exposed to greater personal and environmental health risks, are less well nourished, have less information and are less able to access health care; they thus have a higher risk of illness and disability. </a:t>
            </a:r>
            <a:endParaRPr lang="en-US" dirty="0" smtClean="0"/>
          </a:p>
          <a:p>
            <a:r>
              <a:rPr lang="en-US" dirty="0" smtClean="0"/>
              <a:t>Conversely</a:t>
            </a:r>
            <a:r>
              <a:rPr lang="en-US" dirty="0"/>
              <a:t>, illness can reduce household savings, lower learning ability, reduce productivity, and lead to a diminished quality of life, thereby perpetuating or even increasing poverty.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Poverty is often defined in absolute terms of low income – less than US$2 a day, for example. But in reality, the consequences of poverty exist on a relative scale.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poorest of the poor, around the world, have the worst health. Within countries, the evidence shows that in general the lower an individual’s socioeconomic position the worse their health.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social gradient in health that runs from top to bottom of the socioeconomic spectrum. This is a global phenomenon, seen in low, middle and high income countries.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Poverty </vt:lpstr>
      <vt:lpstr>Poverty</vt:lpstr>
      <vt:lpstr>Poverty </vt:lpstr>
      <vt:lpstr>Poverty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</dc:title>
  <dc:creator>Hana</dc:creator>
  <cp:lastModifiedBy>Hana</cp:lastModifiedBy>
  <cp:revision>2</cp:revision>
  <dcterms:created xsi:type="dcterms:W3CDTF">2016-04-20T17:19:43Z</dcterms:created>
  <dcterms:modified xsi:type="dcterms:W3CDTF">2016-05-11T12:40:42Z</dcterms:modified>
</cp:coreProperties>
</file>