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925" autoAdjust="0"/>
  </p:normalViewPr>
  <p:slideViewPr>
    <p:cSldViewPr>
      <p:cViewPr varScale="1">
        <p:scale>
          <a:sx n="72" d="100"/>
          <a:sy n="7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4377B-85FE-46E0-9269-6CB66A4D43D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6C865-FA86-455F-BE17-0BBADF71CD9E}">
      <dgm:prSet phldrT="[Text]"/>
      <dgm:spPr/>
      <dgm:t>
        <a:bodyPr/>
        <a:lstStyle/>
        <a:p>
          <a:r>
            <a:rPr lang="en-US" dirty="0" smtClean="0"/>
            <a:t>Tyrosine</a:t>
          </a:r>
          <a:endParaRPr lang="en-US" dirty="0"/>
        </a:p>
      </dgm:t>
    </dgm:pt>
    <dgm:pt modelId="{F0A512DB-1AE4-4DB4-87E6-5099DC2E738A}" type="parTrans" cxnId="{6038F63C-C90D-4775-A68F-79EEA1019E93}">
      <dgm:prSet/>
      <dgm:spPr/>
      <dgm:t>
        <a:bodyPr/>
        <a:lstStyle/>
        <a:p>
          <a:endParaRPr lang="en-US"/>
        </a:p>
      </dgm:t>
    </dgm:pt>
    <dgm:pt modelId="{63509B9B-B97E-4170-B6C4-41501D899195}" type="sibTrans" cxnId="{6038F63C-C90D-4775-A68F-79EEA1019E93}">
      <dgm:prSet/>
      <dgm:spPr/>
      <dgm:t>
        <a:bodyPr/>
        <a:lstStyle/>
        <a:p>
          <a:endParaRPr lang="en-US"/>
        </a:p>
      </dgm:t>
    </dgm:pt>
    <dgm:pt modelId="{BB5D6D24-D5C3-4151-89BD-A0DBF8BD8ECC}" type="asst">
      <dgm:prSet phldrT="[Text]" custT="1"/>
      <dgm:spPr/>
      <dgm:t>
        <a:bodyPr/>
        <a:lstStyle/>
        <a:p>
          <a:r>
            <a:rPr lang="en-US" sz="3500" dirty="0" smtClean="0"/>
            <a:t>I</a:t>
          </a:r>
          <a:r>
            <a:rPr lang="en-US" sz="1600" dirty="0" smtClean="0"/>
            <a:t>2</a:t>
          </a:r>
          <a:endParaRPr lang="en-US" sz="3500" dirty="0"/>
        </a:p>
      </dgm:t>
    </dgm:pt>
    <dgm:pt modelId="{0E3D3A20-96BA-44CD-979E-780F17EC8FB9}" type="parTrans" cxnId="{58458AC6-2CBB-43CE-A869-5372F332B86C}">
      <dgm:prSet/>
      <dgm:spPr/>
      <dgm:t>
        <a:bodyPr/>
        <a:lstStyle/>
        <a:p>
          <a:endParaRPr lang="en-US" dirty="0"/>
        </a:p>
      </dgm:t>
    </dgm:pt>
    <dgm:pt modelId="{8B464427-E62C-4752-9BCD-6D927666BEE1}" type="sibTrans" cxnId="{58458AC6-2CBB-43CE-A869-5372F332B86C}">
      <dgm:prSet/>
      <dgm:spPr/>
      <dgm:t>
        <a:bodyPr/>
        <a:lstStyle/>
        <a:p>
          <a:endParaRPr lang="en-US"/>
        </a:p>
      </dgm:t>
    </dgm:pt>
    <dgm:pt modelId="{BA28A52F-B0DA-4CBF-9918-651874E91EE4}">
      <dgm:prSet phldrT="[Text]"/>
      <dgm:spPr/>
      <dgm:t>
        <a:bodyPr/>
        <a:lstStyle/>
        <a:p>
          <a:r>
            <a:rPr lang="en-US" dirty="0" smtClean="0"/>
            <a:t>MIT</a:t>
          </a:r>
          <a:endParaRPr lang="en-US" dirty="0"/>
        </a:p>
      </dgm:t>
    </dgm:pt>
    <dgm:pt modelId="{5C586533-E878-4C50-B5F5-86B9021DA467}" type="parTrans" cxnId="{17732C21-5176-4BD6-A869-2CCDC79C5ED8}">
      <dgm:prSet/>
      <dgm:spPr/>
      <dgm:t>
        <a:bodyPr/>
        <a:lstStyle/>
        <a:p>
          <a:endParaRPr lang="en-US" dirty="0"/>
        </a:p>
      </dgm:t>
    </dgm:pt>
    <dgm:pt modelId="{9C300634-CA2B-4A6F-93FC-D9D359B5ECFE}" type="sibTrans" cxnId="{17732C21-5176-4BD6-A869-2CCDC79C5ED8}">
      <dgm:prSet/>
      <dgm:spPr/>
      <dgm:t>
        <a:bodyPr/>
        <a:lstStyle/>
        <a:p>
          <a:endParaRPr lang="en-US"/>
        </a:p>
      </dgm:t>
    </dgm:pt>
    <dgm:pt modelId="{18A11B99-D42F-4EFD-A19D-081852BF459E}">
      <dgm:prSet phldrT="[Text]"/>
      <dgm:spPr/>
      <dgm:t>
        <a:bodyPr/>
        <a:lstStyle/>
        <a:p>
          <a:r>
            <a:rPr lang="en-US" dirty="0" smtClean="0"/>
            <a:t>DIT</a:t>
          </a:r>
          <a:endParaRPr lang="en-US" dirty="0"/>
        </a:p>
      </dgm:t>
    </dgm:pt>
    <dgm:pt modelId="{C5B731B6-8B5C-4625-833E-CCF604B12D2A}" type="parTrans" cxnId="{05512C2E-FF2E-4862-A484-ABB580E8FE00}">
      <dgm:prSet/>
      <dgm:spPr/>
      <dgm:t>
        <a:bodyPr/>
        <a:lstStyle/>
        <a:p>
          <a:endParaRPr lang="en-US" dirty="0"/>
        </a:p>
      </dgm:t>
    </dgm:pt>
    <dgm:pt modelId="{543D552E-C3B9-4CE8-9842-64EA6EF5EC6B}" type="sibTrans" cxnId="{05512C2E-FF2E-4862-A484-ABB580E8FE00}">
      <dgm:prSet/>
      <dgm:spPr/>
      <dgm:t>
        <a:bodyPr/>
        <a:lstStyle/>
        <a:p>
          <a:endParaRPr lang="en-US"/>
        </a:p>
      </dgm:t>
    </dgm:pt>
    <dgm:pt modelId="{2C802C0B-06CE-414B-BE60-EBA2CC0C22F2}" type="pres">
      <dgm:prSet presAssocID="{FC64377B-85FE-46E0-9269-6CB66A4D43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4A75C8-E391-4B7A-A204-91302D8D3794}" type="pres">
      <dgm:prSet presAssocID="{6206C865-FA86-455F-BE17-0BBADF71CD9E}" presName="hierRoot1" presStyleCnt="0">
        <dgm:presLayoutVars>
          <dgm:hierBranch val="init"/>
        </dgm:presLayoutVars>
      </dgm:prSet>
      <dgm:spPr/>
    </dgm:pt>
    <dgm:pt modelId="{5404D6D7-55F5-4ECB-9424-8B224C036F0E}" type="pres">
      <dgm:prSet presAssocID="{6206C865-FA86-455F-BE17-0BBADF71CD9E}" presName="rootComposite1" presStyleCnt="0"/>
      <dgm:spPr/>
    </dgm:pt>
    <dgm:pt modelId="{6B1479CF-F6A3-4469-85F3-4FDDF41432BF}" type="pres">
      <dgm:prSet presAssocID="{6206C865-FA86-455F-BE17-0BBADF71CD9E}" presName="rootText1" presStyleLbl="node0" presStyleIdx="0" presStyleCnt="1" custLinFactNeighborX="14623" custLinFactNeighborY="-3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B7D350-1BDA-470A-A5A1-77ACC2823DD9}" type="pres">
      <dgm:prSet presAssocID="{6206C865-FA86-455F-BE17-0BBADF71CD9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3D7C399-7C7D-4E93-BDFA-0547ED03A4C5}" type="pres">
      <dgm:prSet presAssocID="{6206C865-FA86-455F-BE17-0BBADF71CD9E}" presName="hierChild2" presStyleCnt="0"/>
      <dgm:spPr/>
    </dgm:pt>
    <dgm:pt modelId="{8D3E196A-19C2-4D30-B0A9-A5F67CACE63E}" type="pres">
      <dgm:prSet presAssocID="{5C586533-E878-4C50-B5F5-86B9021DA46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2A9DD5D-E88D-4EB2-9599-709AFA843360}" type="pres">
      <dgm:prSet presAssocID="{BA28A52F-B0DA-4CBF-9918-651874E91EE4}" presName="hierRoot2" presStyleCnt="0">
        <dgm:presLayoutVars>
          <dgm:hierBranch val="init"/>
        </dgm:presLayoutVars>
      </dgm:prSet>
      <dgm:spPr/>
    </dgm:pt>
    <dgm:pt modelId="{4350844C-47DA-4C3F-9889-C2A7662370E2}" type="pres">
      <dgm:prSet presAssocID="{BA28A52F-B0DA-4CBF-9918-651874E91EE4}" presName="rootComposite" presStyleCnt="0"/>
      <dgm:spPr/>
    </dgm:pt>
    <dgm:pt modelId="{1980B4D5-6C0C-468B-9DBD-86405A5B72BF}" type="pres">
      <dgm:prSet presAssocID="{BA28A52F-B0DA-4CBF-9918-651874E91EE4}" presName="rootText" presStyleLbl="node2" presStyleIdx="0" presStyleCnt="2" custLinFactNeighborX="-1480" custLinFactNeighborY="29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23479E-170B-4450-9043-D423F437C18F}" type="pres">
      <dgm:prSet presAssocID="{BA28A52F-B0DA-4CBF-9918-651874E91EE4}" presName="rootConnector" presStyleLbl="node2" presStyleIdx="0" presStyleCnt="2"/>
      <dgm:spPr/>
      <dgm:t>
        <a:bodyPr/>
        <a:lstStyle/>
        <a:p>
          <a:endParaRPr lang="en-US"/>
        </a:p>
      </dgm:t>
    </dgm:pt>
    <dgm:pt modelId="{9AD88FB9-E821-435E-9076-F7F84CDD3562}" type="pres">
      <dgm:prSet presAssocID="{BA28A52F-B0DA-4CBF-9918-651874E91EE4}" presName="hierChild4" presStyleCnt="0"/>
      <dgm:spPr/>
    </dgm:pt>
    <dgm:pt modelId="{33EC1EA6-100C-4880-965B-2E19EB794090}" type="pres">
      <dgm:prSet presAssocID="{BA28A52F-B0DA-4CBF-9918-651874E91EE4}" presName="hierChild5" presStyleCnt="0"/>
      <dgm:spPr/>
    </dgm:pt>
    <dgm:pt modelId="{725285EA-C466-4EF2-A6B8-645C540592D4}" type="pres">
      <dgm:prSet presAssocID="{C5B731B6-8B5C-4625-833E-CCF604B12D2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C2E5CB9-FCF0-4098-B34B-90D3E79B946C}" type="pres">
      <dgm:prSet presAssocID="{18A11B99-D42F-4EFD-A19D-081852BF459E}" presName="hierRoot2" presStyleCnt="0">
        <dgm:presLayoutVars>
          <dgm:hierBranch val="init"/>
        </dgm:presLayoutVars>
      </dgm:prSet>
      <dgm:spPr/>
    </dgm:pt>
    <dgm:pt modelId="{C9365C0F-A57A-41BF-A92C-BD0F479CA23A}" type="pres">
      <dgm:prSet presAssocID="{18A11B99-D42F-4EFD-A19D-081852BF459E}" presName="rootComposite" presStyleCnt="0"/>
      <dgm:spPr/>
    </dgm:pt>
    <dgm:pt modelId="{3E1D4772-0626-4E03-9822-3D0EB9CB17C3}" type="pres">
      <dgm:prSet presAssocID="{18A11B99-D42F-4EFD-A19D-081852BF459E}" presName="rootText" presStyleLbl="node2" presStyleIdx="1" presStyleCnt="2" custLinFactNeighborX="35514" custLinFactNeighborY="29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BA5C69-DB35-4D17-A672-64055F61F5C7}" type="pres">
      <dgm:prSet presAssocID="{18A11B99-D42F-4EFD-A19D-081852BF459E}" presName="rootConnector" presStyleLbl="node2" presStyleIdx="1" presStyleCnt="2"/>
      <dgm:spPr/>
      <dgm:t>
        <a:bodyPr/>
        <a:lstStyle/>
        <a:p>
          <a:endParaRPr lang="en-US"/>
        </a:p>
      </dgm:t>
    </dgm:pt>
    <dgm:pt modelId="{214540E0-F4FD-43C8-8649-4AB384DE5CF6}" type="pres">
      <dgm:prSet presAssocID="{18A11B99-D42F-4EFD-A19D-081852BF459E}" presName="hierChild4" presStyleCnt="0"/>
      <dgm:spPr/>
    </dgm:pt>
    <dgm:pt modelId="{D255653D-3F4A-4B77-9E1E-EE1C3AFC8DCC}" type="pres">
      <dgm:prSet presAssocID="{18A11B99-D42F-4EFD-A19D-081852BF459E}" presName="hierChild5" presStyleCnt="0"/>
      <dgm:spPr/>
    </dgm:pt>
    <dgm:pt modelId="{BFAB5290-98AD-444E-AA86-5FCAC473C269}" type="pres">
      <dgm:prSet presAssocID="{6206C865-FA86-455F-BE17-0BBADF71CD9E}" presName="hierChild3" presStyleCnt="0"/>
      <dgm:spPr/>
    </dgm:pt>
    <dgm:pt modelId="{1CC34969-ABD2-4C44-A025-5D5AA33849D4}" type="pres">
      <dgm:prSet presAssocID="{0E3D3A20-96BA-44CD-979E-780F17EC8FB9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F2A31EE8-87F8-45F7-ACB3-C6812F3F3948}" type="pres">
      <dgm:prSet presAssocID="{BB5D6D24-D5C3-4151-89BD-A0DBF8BD8ECC}" presName="hierRoot3" presStyleCnt="0">
        <dgm:presLayoutVars>
          <dgm:hierBranch val="init"/>
        </dgm:presLayoutVars>
      </dgm:prSet>
      <dgm:spPr/>
    </dgm:pt>
    <dgm:pt modelId="{0117DA3E-8147-4BDB-BBB8-1A1ABA362B05}" type="pres">
      <dgm:prSet presAssocID="{BB5D6D24-D5C3-4151-89BD-A0DBF8BD8ECC}" presName="rootComposite3" presStyleCnt="0"/>
      <dgm:spPr/>
    </dgm:pt>
    <dgm:pt modelId="{2536ACBE-D080-4007-9C6A-4C4A287ACF45}" type="pres">
      <dgm:prSet presAssocID="{BB5D6D24-D5C3-4151-89BD-A0DBF8BD8EC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4EA5AB-338A-4D4A-8575-10AA420D8928}" type="pres">
      <dgm:prSet presAssocID="{BB5D6D24-D5C3-4151-89BD-A0DBF8BD8ECC}" presName="rootConnector3" presStyleLbl="asst1" presStyleIdx="0" presStyleCnt="1"/>
      <dgm:spPr/>
      <dgm:t>
        <a:bodyPr/>
        <a:lstStyle/>
        <a:p>
          <a:endParaRPr lang="en-US"/>
        </a:p>
      </dgm:t>
    </dgm:pt>
    <dgm:pt modelId="{90D8602D-2300-4FB3-B804-EB057D36949A}" type="pres">
      <dgm:prSet presAssocID="{BB5D6D24-D5C3-4151-89BD-A0DBF8BD8ECC}" presName="hierChild6" presStyleCnt="0"/>
      <dgm:spPr/>
    </dgm:pt>
    <dgm:pt modelId="{D2C49A69-C4C2-487E-A3A4-76D3CD26FE8B}" type="pres">
      <dgm:prSet presAssocID="{BB5D6D24-D5C3-4151-89BD-A0DBF8BD8ECC}" presName="hierChild7" presStyleCnt="0"/>
      <dgm:spPr/>
    </dgm:pt>
  </dgm:ptLst>
  <dgm:cxnLst>
    <dgm:cxn modelId="{17732C21-5176-4BD6-A869-2CCDC79C5ED8}" srcId="{6206C865-FA86-455F-BE17-0BBADF71CD9E}" destId="{BA28A52F-B0DA-4CBF-9918-651874E91EE4}" srcOrd="1" destOrd="0" parTransId="{5C586533-E878-4C50-B5F5-86B9021DA467}" sibTransId="{9C300634-CA2B-4A6F-93FC-D9D359B5ECFE}"/>
    <dgm:cxn modelId="{EF916846-5A67-482D-B013-65F021F782C5}" type="presOf" srcId="{0E3D3A20-96BA-44CD-979E-780F17EC8FB9}" destId="{1CC34969-ABD2-4C44-A025-5D5AA33849D4}" srcOrd="0" destOrd="0" presId="urn:microsoft.com/office/officeart/2005/8/layout/orgChart1"/>
    <dgm:cxn modelId="{175FC34A-8698-4966-9073-2F450781F8E1}" type="presOf" srcId="{18A11B99-D42F-4EFD-A19D-081852BF459E}" destId="{3E1D4772-0626-4E03-9822-3D0EB9CB17C3}" srcOrd="0" destOrd="0" presId="urn:microsoft.com/office/officeart/2005/8/layout/orgChart1"/>
    <dgm:cxn modelId="{E9280563-AC87-4D14-B907-FD07EA4B6E7C}" type="presOf" srcId="{6206C865-FA86-455F-BE17-0BBADF71CD9E}" destId="{6B1479CF-F6A3-4469-85F3-4FDDF41432BF}" srcOrd="0" destOrd="0" presId="urn:microsoft.com/office/officeart/2005/8/layout/orgChart1"/>
    <dgm:cxn modelId="{58458AC6-2CBB-43CE-A869-5372F332B86C}" srcId="{6206C865-FA86-455F-BE17-0BBADF71CD9E}" destId="{BB5D6D24-D5C3-4151-89BD-A0DBF8BD8ECC}" srcOrd="0" destOrd="0" parTransId="{0E3D3A20-96BA-44CD-979E-780F17EC8FB9}" sibTransId="{8B464427-E62C-4752-9BCD-6D927666BEE1}"/>
    <dgm:cxn modelId="{2A540336-FF14-4AF2-BFD2-A37B56DA9DF1}" type="presOf" srcId="{6206C865-FA86-455F-BE17-0BBADF71CD9E}" destId="{50B7D350-1BDA-470A-A5A1-77ACC2823DD9}" srcOrd="1" destOrd="0" presId="urn:microsoft.com/office/officeart/2005/8/layout/orgChart1"/>
    <dgm:cxn modelId="{F04549E5-DB8F-4E38-870B-A76A4804EFD8}" type="presOf" srcId="{C5B731B6-8B5C-4625-833E-CCF604B12D2A}" destId="{725285EA-C466-4EF2-A6B8-645C540592D4}" srcOrd="0" destOrd="0" presId="urn:microsoft.com/office/officeart/2005/8/layout/orgChart1"/>
    <dgm:cxn modelId="{05512C2E-FF2E-4862-A484-ABB580E8FE00}" srcId="{6206C865-FA86-455F-BE17-0BBADF71CD9E}" destId="{18A11B99-D42F-4EFD-A19D-081852BF459E}" srcOrd="2" destOrd="0" parTransId="{C5B731B6-8B5C-4625-833E-CCF604B12D2A}" sibTransId="{543D552E-C3B9-4CE8-9842-64EA6EF5EC6B}"/>
    <dgm:cxn modelId="{C4A6D392-3EA5-4986-8E28-24EA41E7AC2A}" type="presOf" srcId="{BA28A52F-B0DA-4CBF-9918-651874E91EE4}" destId="{1980B4D5-6C0C-468B-9DBD-86405A5B72BF}" srcOrd="0" destOrd="0" presId="urn:microsoft.com/office/officeart/2005/8/layout/orgChart1"/>
    <dgm:cxn modelId="{B3670865-15DF-4041-8526-274EE02EDD36}" type="presOf" srcId="{BB5D6D24-D5C3-4151-89BD-A0DBF8BD8ECC}" destId="{0C4EA5AB-338A-4D4A-8575-10AA420D8928}" srcOrd="1" destOrd="0" presId="urn:microsoft.com/office/officeart/2005/8/layout/orgChart1"/>
    <dgm:cxn modelId="{6038F63C-C90D-4775-A68F-79EEA1019E93}" srcId="{FC64377B-85FE-46E0-9269-6CB66A4D43D3}" destId="{6206C865-FA86-455F-BE17-0BBADF71CD9E}" srcOrd="0" destOrd="0" parTransId="{F0A512DB-1AE4-4DB4-87E6-5099DC2E738A}" sibTransId="{63509B9B-B97E-4170-B6C4-41501D899195}"/>
    <dgm:cxn modelId="{45529ED3-8653-441B-B378-AE53950E181E}" type="presOf" srcId="{BA28A52F-B0DA-4CBF-9918-651874E91EE4}" destId="{D223479E-170B-4450-9043-D423F437C18F}" srcOrd="1" destOrd="0" presId="urn:microsoft.com/office/officeart/2005/8/layout/orgChart1"/>
    <dgm:cxn modelId="{07BF9880-491D-4873-80B5-951AFCE93CDA}" type="presOf" srcId="{BB5D6D24-D5C3-4151-89BD-A0DBF8BD8ECC}" destId="{2536ACBE-D080-4007-9C6A-4C4A287ACF45}" srcOrd="0" destOrd="0" presId="urn:microsoft.com/office/officeart/2005/8/layout/orgChart1"/>
    <dgm:cxn modelId="{C7B6E0E7-3CB2-418B-995D-AE7E9E35CACE}" type="presOf" srcId="{5C586533-E878-4C50-B5F5-86B9021DA467}" destId="{8D3E196A-19C2-4D30-B0A9-A5F67CACE63E}" srcOrd="0" destOrd="0" presId="urn:microsoft.com/office/officeart/2005/8/layout/orgChart1"/>
    <dgm:cxn modelId="{EABD8E79-F52B-45F4-B66A-41F817984823}" type="presOf" srcId="{FC64377B-85FE-46E0-9269-6CB66A4D43D3}" destId="{2C802C0B-06CE-414B-BE60-EBA2CC0C22F2}" srcOrd="0" destOrd="0" presId="urn:microsoft.com/office/officeart/2005/8/layout/orgChart1"/>
    <dgm:cxn modelId="{4288E1E6-74A6-4A55-89B2-0BABC0AC8887}" type="presOf" srcId="{18A11B99-D42F-4EFD-A19D-081852BF459E}" destId="{F3BA5C69-DB35-4D17-A672-64055F61F5C7}" srcOrd="1" destOrd="0" presId="urn:microsoft.com/office/officeart/2005/8/layout/orgChart1"/>
    <dgm:cxn modelId="{FAF8175F-5A88-4401-9368-7540669CCBF9}" type="presParOf" srcId="{2C802C0B-06CE-414B-BE60-EBA2CC0C22F2}" destId="{084A75C8-E391-4B7A-A204-91302D8D3794}" srcOrd="0" destOrd="0" presId="urn:microsoft.com/office/officeart/2005/8/layout/orgChart1"/>
    <dgm:cxn modelId="{7853D128-D812-4CB1-8C00-FC6DBA7ADFA4}" type="presParOf" srcId="{084A75C8-E391-4B7A-A204-91302D8D3794}" destId="{5404D6D7-55F5-4ECB-9424-8B224C036F0E}" srcOrd="0" destOrd="0" presId="urn:microsoft.com/office/officeart/2005/8/layout/orgChart1"/>
    <dgm:cxn modelId="{7FCD80B4-4A82-4D75-BA9A-6F0D64BDB4C2}" type="presParOf" srcId="{5404D6D7-55F5-4ECB-9424-8B224C036F0E}" destId="{6B1479CF-F6A3-4469-85F3-4FDDF41432BF}" srcOrd="0" destOrd="0" presId="urn:microsoft.com/office/officeart/2005/8/layout/orgChart1"/>
    <dgm:cxn modelId="{8C24D1B4-5CED-4B73-887E-4A9CCECC6C81}" type="presParOf" srcId="{5404D6D7-55F5-4ECB-9424-8B224C036F0E}" destId="{50B7D350-1BDA-470A-A5A1-77ACC2823DD9}" srcOrd="1" destOrd="0" presId="urn:microsoft.com/office/officeart/2005/8/layout/orgChart1"/>
    <dgm:cxn modelId="{858FAF43-2CC1-4C46-8E51-0649CF6FE2AB}" type="presParOf" srcId="{084A75C8-E391-4B7A-A204-91302D8D3794}" destId="{83D7C399-7C7D-4E93-BDFA-0547ED03A4C5}" srcOrd="1" destOrd="0" presId="urn:microsoft.com/office/officeart/2005/8/layout/orgChart1"/>
    <dgm:cxn modelId="{1BEF2C26-8637-47E8-89E7-24931B02738B}" type="presParOf" srcId="{83D7C399-7C7D-4E93-BDFA-0547ED03A4C5}" destId="{8D3E196A-19C2-4D30-B0A9-A5F67CACE63E}" srcOrd="0" destOrd="0" presId="urn:microsoft.com/office/officeart/2005/8/layout/orgChart1"/>
    <dgm:cxn modelId="{63E9092F-8877-4FEF-8340-942B35041472}" type="presParOf" srcId="{83D7C399-7C7D-4E93-BDFA-0547ED03A4C5}" destId="{A2A9DD5D-E88D-4EB2-9599-709AFA843360}" srcOrd="1" destOrd="0" presId="urn:microsoft.com/office/officeart/2005/8/layout/orgChart1"/>
    <dgm:cxn modelId="{539D493E-3BF3-4DBC-8C28-69B1789C7AB6}" type="presParOf" srcId="{A2A9DD5D-E88D-4EB2-9599-709AFA843360}" destId="{4350844C-47DA-4C3F-9889-C2A7662370E2}" srcOrd="0" destOrd="0" presId="urn:microsoft.com/office/officeart/2005/8/layout/orgChart1"/>
    <dgm:cxn modelId="{CDB5F608-F066-4BE8-B24F-EC0513D981C2}" type="presParOf" srcId="{4350844C-47DA-4C3F-9889-C2A7662370E2}" destId="{1980B4D5-6C0C-468B-9DBD-86405A5B72BF}" srcOrd="0" destOrd="0" presId="urn:microsoft.com/office/officeart/2005/8/layout/orgChart1"/>
    <dgm:cxn modelId="{24B42D1A-CB5F-44F8-AC03-503395B3E889}" type="presParOf" srcId="{4350844C-47DA-4C3F-9889-C2A7662370E2}" destId="{D223479E-170B-4450-9043-D423F437C18F}" srcOrd="1" destOrd="0" presId="urn:microsoft.com/office/officeart/2005/8/layout/orgChart1"/>
    <dgm:cxn modelId="{F4773373-C9C9-4724-83A2-EC7878BE6ECE}" type="presParOf" srcId="{A2A9DD5D-E88D-4EB2-9599-709AFA843360}" destId="{9AD88FB9-E821-435E-9076-F7F84CDD3562}" srcOrd="1" destOrd="0" presId="urn:microsoft.com/office/officeart/2005/8/layout/orgChart1"/>
    <dgm:cxn modelId="{DB22D020-EB3C-4B22-8977-A448526BED31}" type="presParOf" srcId="{A2A9DD5D-E88D-4EB2-9599-709AFA843360}" destId="{33EC1EA6-100C-4880-965B-2E19EB794090}" srcOrd="2" destOrd="0" presId="urn:microsoft.com/office/officeart/2005/8/layout/orgChart1"/>
    <dgm:cxn modelId="{4B10E79E-0CBB-47F0-BCF9-D71CD3FDA7F4}" type="presParOf" srcId="{83D7C399-7C7D-4E93-BDFA-0547ED03A4C5}" destId="{725285EA-C466-4EF2-A6B8-645C540592D4}" srcOrd="2" destOrd="0" presId="urn:microsoft.com/office/officeart/2005/8/layout/orgChart1"/>
    <dgm:cxn modelId="{9108F788-6D81-41CE-9145-ED16E3EA8715}" type="presParOf" srcId="{83D7C399-7C7D-4E93-BDFA-0547ED03A4C5}" destId="{DC2E5CB9-FCF0-4098-B34B-90D3E79B946C}" srcOrd="3" destOrd="0" presId="urn:microsoft.com/office/officeart/2005/8/layout/orgChart1"/>
    <dgm:cxn modelId="{FA32EE08-866F-4445-8DD2-1B8AF399A0E2}" type="presParOf" srcId="{DC2E5CB9-FCF0-4098-B34B-90D3E79B946C}" destId="{C9365C0F-A57A-41BF-A92C-BD0F479CA23A}" srcOrd="0" destOrd="0" presId="urn:microsoft.com/office/officeart/2005/8/layout/orgChart1"/>
    <dgm:cxn modelId="{7A1861A9-9671-4D11-BCB4-73C118EC79C2}" type="presParOf" srcId="{C9365C0F-A57A-41BF-A92C-BD0F479CA23A}" destId="{3E1D4772-0626-4E03-9822-3D0EB9CB17C3}" srcOrd="0" destOrd="0" presId="urn:microsoft.com/office/officeart/2005/8/layout/orgChart1"/>
    <dgm:cxn modelId="{2AF3274B-41B1-4332-920F-670AE75A7697}" type="presParOf" srcId="{C9365C0F-A57A-41BF-A92C-BD0F479CA23A}" destId="{F3BA5C69-DB35-4D17-A672-64055F61F5C7}" srcOrd="1" destOrd="0" presId="urn:microsoft.com/office/officeart/2005/8/layout/orgChart1"/>
    <dgm:cxn modelId="{888C2455-7315-4D57-9265-9B3ACD15CE2B}" type="presParOf" srcId="{DC2E5CB9-FCF0-4098-B34B-90D3E79B946C}" destId="{214540E0-F4FD-43C8-8649-4AB384DE5CF6}" srcOrd="1" destOrd="0" presId="urn:microsoft.com/office/officeart/2005/8/layout/orgChart1"/>
    <dgm:cxn modelId="{991F4970-180F-45BC-88E8-28E7D5E688D7}" type="presParOf" srcId="{DC2E5CB9-FCF0-4098-B34B-90D3E79B946C}" destId="{D255653D-3F4A-4B77-9E1E-EE1C3AFC8DCC}" srcOrd="2" destOrd="0" presId="urn:microsoft.com/office/officeart/2005/8/layout/orgChart1"/>
    <dgm:cxn modelId="{B0BF782F-121D-4F98-9588-F5CF8976DD8B}" type="presParOf" srcId="{084A75C8-E391-4B7A-A204-91302D8D3794}" destId="{BFAB5290-98AD-444E-AA86-5FCAC473C269}" srcOrd="2" destOrd="0" presId="urn:microsoft.com/office/officeart/2005/8/layout/orgChart1"/>
    <dgm:cxn modelId="{A1935035-B7CA-4F0E-A585-926268D91C91}" type="presParOf" srcId="{BFAB5290-98AD-444E-AA86-5FCAC473C269}" destId="{1CC34969-ABD2-4C44-A025-5D5AA33849D4}" srcOrd="0" destOrd="0" presId="urn:microsoft.com/office/officeart/2005/8/layout/orgChart1"/>
    <dgm:cxn modelId="{026DB353-BFF6-46F5-AF7A-4319F9C5D41E}" type="presParOf" srcId="{BFAB5290-98AD-444E-AA86-5FCAC473C269}" destId="{F2A31EE8-87F8-45F7-ACB3-C6812F3F3948}" srcOrd="1" destOrd="0" presId="urn:microsoft.com/office/officeart/2005/8/layout/orgChart1"/>
    <dgm:cxn modelId="{6E96C43A-6093-4EFC-A55D-21D14DBAACE2}" type="presParOf" srcId="{F2A31EE8-87F8-45F7-ACB3-C6812F3F3948}" destId="{0117DA3E-8147-4BDB-BBB8-1A1ABA362B05}" srcOrd="0" destOrd="0" presId="urn:microsoft.com/office/officeart/2005/8/layout/orgChart1"/>
    <dgm:cxn modelId="{5EF34FFE-3B13-498C-800B-B36ABE6412A6}" type="presParOf" srcId="{0117DA3E-8147-4BDB-BBB8-1A1ABA362B05}" destId="{2536ACBE-D080-4007-9C6A-4C4A287ACF45}" srcOrd="0" destOrd="0" presId="urn:microsoft.com/office/officeart/2005/8/layout/orgChart1"/>
    <dgm:cxn modelId="{896B7C18-433B-4290-8318-AAD77210D875}" type="presParOf" srcId="{0117DA3E-8147-4BDB-BBB8-1A1ABA362B05}" destId="{0C4EA5AB-338A-4D4A-8575-10AA420D8928}" srcOrd="1" destOrd="0" presId="urn:microsoft.com/office/officeart/2005/8/layout/orgChart1"/>
    <dgm:cxn modelId="{633F9871-7E9C-4C3A-9A5F-986D96118519}" type="presParOf" srcId="{F2A31EE8-87F8-45F7-ACB3-C6812F3F3948}" destId="{90D8602D-2300-4FB3-B804-EB057D36949A}" srcOrd="1" destOrd="0" presId="urn:microsoft.com/office/officeart/2005/8/layout/orgChart1"/>
    <dgm:cxn modelId="{D4BC5628-D0E9-4A36-A027-94D9328DBD0D}" type="presParOf" srcId="{F2A31EE8-87F8-45F7-ACB3-C6812F3F3948}" destId="{D2C49A69-C4C2-487E-A3A4-76D3CD26FE8B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169CF2-7E4A-49EA-B7FA-E4A6A3B813E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ED5E1C-AD2B-40FD-B437-A7F61CBC33D1}">
      <dgm:prSet phldrT="[Text]"/>
      <dgm:spPr/>
      <dgm:t>
        <a:bodyPr/>
        <a:lstStyle/>
        <a:p>
          <a:r>
            <a:rPr lang="en-US" dirty="0" smtClean="0"/>
            <a:t>causes</a:t>
          </a:r>
          <a:endParaRPr lang="en-US" dirty="0"/>
        </a:p>
      </dgm:t>
    </dgm:pt>
    <dgm:pt modelId="{0D5E5FAE-03F6-493F-B10F-0C093F5529DF}" type="parTrans" cxnId="{85EFBFFE-DCD8-4267-A2E0-850CEA13E1A0}">
      <dgm:prSet/>
      <dgm:spPr/>
      <dgm:t>
        <a:bodyPr/>
        <a:lstStyle/>
        <a:p>
          <a:endParaRPr lang="en-US"/>
        </a:p>
      </dgm:t>
    </dgm:pt>
    <dgm:pt modelId="{1E4E7CE0-D6B2-4857-97D5-7710BF9EAE03}" type="sibTrans" cxnId="{85EFBFFE-DCD8-4267-A2E0-850CEA13E1A0}">
      <dgm:prSet/>
      <dgm:spPr/>
      <dgm:t>
        <a:bodyPr/>
        <a:lstStyle/>
        <a:p>
          <a:endParaRPr lang="en-US"/>
        </a:p>
      </dgm:t>
    </dgm:pt>
    <dgm:pt modelId="{5E654CD7-77A4-4FF7-A92B-27FC276A223F}">
      <dgm:prSet phldrT="[Text]"/>
      <dgm:spPr/>
      <dgm:t>
        <a:bodyPr/>
        <a:lstStyle/>
        <a:p>
          <a:r>
            <a:rPr lang="en-US" dirty="0" smtClean="0"/>
            <a:t>Iodine deficiency</a:t>
          </a:r>
          <a:endParaRPr lang="en-US" dirty="0"/>
        </a:p>
      </dgm:t>
    </dgm:pt>
    <dgm:pt modelId="{E1025C74-1049-44B6-A62C-B08E3A9B4678}" type="parTrans" cxnId="{F95B83EA-80B8-4F72-B53D-29E161D7E517}">
      <dgm:prSet/>
      <dgm:spPr/>
      <dgm:t>
        <a:bodyPr/>
        <a:lstStyle/>
        <a:p>
          <a:endParaRPr lang="en-US"/>
        </a:p>
      </dgm:t>
    </dgm:pt>
    <dgm:pt modelId="{33DF3F11-39CB-460B-9BAC-64885BFCB196}" type="sibTrans" cxnId="{F95B83EA-80B8-4F72-B53D-29E161D7E517}">
      <dgm:prSet/>
      <dgm:spPr/>
      <dgm:t>
        <a:bodyPr/>
        <a:lstStyle/>
        <a:p>
          <a:endParaRPr lang="en-US"/>
        </a:p>
      </dgm:t>
    </dgm:pt>
    <dgm:pt modelId="{664A46A0-E72C-4B04-9757-B66042FF0C36}">
      <dgm:prSet phldrT="[Text]"/>
      <dgm:spPr/>
      <dgm:t>
        <a:bodyPr/>
        <a:lstStyle/>
        <a:p>
          <a:r>
            <a:rPr lang="en-US" dirty="0" smtClean="0"/>
            <a:t>Autoimmune diseases</a:t>
          </a:r>
          <a:endParaRPr lang="en-US" dirty="0"/>
        </a:p>
      </dgm:t>
    </dgm:pt>
    <dgm:pt modelId="{3B09AF85-340B-4ED6-9BA9-63AE438FFE71}" type="parTrans" cxnId="{A398AB3F-F85F-41A8-8DC5-16EC9B3FD0D9}">
      <dgm:prSet/>
      <dgm:spPr/>
      <dgm:t>
        <a:bodyPr/>
        <a:lstStyle/>
        <a:p>
          <a:endParaRPr lang="en-US"/>
        </a:p>
      </dgm:t>
    </dgm:pt>
    <dgm:pt modelId="{16E0DA1D-11AD-4DC9-91A9-4BAA4F97C66C}" type="sibTrans" cxnId="{A398AB3F-F85F-41A8-8DC5-16EC9B3FD0D9}">
      <dgm:prSet/>
      <dgm:spPr/>
      <dgm:t>
        <a:bodyPr/>
        <a:lstStyle/>
        <a:p>
          <a:endParaRPr lang="en-US"/>
        </a:p>
      </dgm:t>
    </dgm:pt>
    <dgm:pt modelId="{B621124C-2B05-428F-B701-8EC3E39ECE90}">
      <dgm:prSet/>
      <dgm:spPr/>
      <dgm:t>
        <a:bodyPr/>
        <a:lstStyle/>
        <a:p>
          <a:r>
            <a:rPr lang="en-US" dirty="0" smtClean="0"/>
            <a:t>Surgical  removal</a:t>
          </a:r>
          <a:endParaRPr lang="en-US" dirty="0"/>
        </a:p>
      </dgm:t>
    </dgm:pt>
    <dgm:pt modelId="{13898AAB-042B-4630-B47D-0701964B166A}" type="parTrans" cxnId="{53FB22B8-35BC-47DD-BB9F-0ACDF2486078}">
      <dgm:prSet/>
      <dgm:spPr/>
      <dgm:t>
        <a:bodyPr/>
        <a:lstStyle/>
        <a:p>
          <a:endParaRPr lang="en-US"/>
        </a:p>
      </dgm:t>
    </dgm:pt>
    <dgm:pt modelId="{5033B050-9151-41C0-93E9-E7A598061DD4}" type="sibTrans" cxnId="{53FB22B8-35BC-47DD-BB9F-0ACDF2486078}">
      <dgm:prSet/>
      <dgm:spPr/>
      <dgm:t>
        <a:bodyPr/>
        <a:lstStyle/>
        <a:p>
          <a:endParaRPr lang="en-US"/>
        </a:p>
      </dgm:t>
    </dgm:pt>
    <dgm:pt modelId="{B192184B-5EF3-4610-B142-D3ED2EC51D04}">
      <dgm:prSet/>
      <dgm:spPr/>
      <dgm:t>
        <a:bodyPr/>
        <a:lstStyle/>
        <a:p>
          <a:r>
            <a:rPr lang="en-US" dirty="0" smtClean="0"/>
            <a:t>Radiation treatment</a:t>
          </a:r>
          <a:endParaRPr lang="en-US" dirty="0"/>
        </a:p>
      </dgm:t>
    </dgm:pt>
    <dgm:pt modelId="{0601823A-8830-4103-ADDB-89097D7A40BD}" type="parTrans" cxnId="{980AEFB3-4060-48F5-90E4-FF6335125560}">
      <dgm:prSet/>
      <dgm:spPr/>
      <dgm:t>
        <a:bodyPr/>
        <a:lstStyle/>
        <a:p>
          <a:endParaRPr lang="en-US"/>
        </a:p>
      </dgm:t>
    </dgm:pt>
    <dgm:pt modelId="{73F260B8-BF40-43B1-8C7D-405932C64D73}" type="sibTrans" cxnId="{980AEFB3-4060-48F5-90E4-FF6335125560}">
      <dgm:prSet/>
      <dgm:spPr/>
      <dgm:t>
        <a:bodyPr/>
        <a:lstStyle/>
        <a:p>
          <a:endParaRPr lang="en-US"/>
        </a:p>
      </dgm:t>
    </dgm:pt>
    <dgm:pt modelId="{7FCF0FDA-1CFB-4A4B-8110-333EFEFDF97E}" type="pres">
      <dgm:prSet presAssocID="{8F169CF2-7E4A-49EA-B7FA-E4A6A3B813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5300E5-A5BA-48BA-A779-4C24717A61EC}" type="pres">
      <dgm:prSet presAssocID="{68ED5E1C-AD2B-40FD-B437-A7F61CBC33D1}" presName="root1" presStyleCnt="0"/>
      <dgm:spPr/>
    </dgm:pt>
    <dgm:pt modelId="{C874A41E-29C9-44A1-A8A7-D53E810B1EC2}" type="pres">
      <dgm:prSet presAssocID="{68ED5E1C-AD2B-40FD-B437-A7F61CBC33D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1130F5-4030-4EE4-A04C-9FAE676E4EA9}" type="pres">
      <dgm:prSet presAssocID="{68ED5E1C-AD2B-40FD-B437-A7F61CBC33D1}" presName="level2hierChild" presStyleCnt="0"/>
      <dgm:spPr/>
    </dgm:pt>
    <dgm:pt modelId="{729AFCA5-12FE-4AD9-8028-AEED38406BA0}" type="pres">
      <dgm:prSet presAssocID="{E1025C74-1049-44B6-A62C-B08E3A9B4678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19FF6C0C-D781-45DD-A63E-F93D870DAB2D}" type="pres">
      <dgm:prSet presAssocID="{E1025C74-1049-44B6-A62C-B08E3A9B467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763E64F-493A-4048-BDBF-030B7AA1D96C}" type="pres">
      <dgm:prSet presAssocID="{5E654CD7-77A4-4FF7-A92B-27FC276A223F}" presName="root2" presStyleCnt="0"/>
      <dgm:spPr/>
    </dgm:pt>
    <dgm:pt modelId="{685B088F-7F30-415B-B46F-56A3C84AAEA4}" type="pres">
      <dgm:prSet presAssocID="{5E654CD7-77A4-4FF7-A92B-27FC276A223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6E9E1C-8379-407D-8A35-E21F05350830}" type="pres">
      <dgm:prSet presAssocID="{5E654CD7-77A4-4FF7-A92B-27FC276A223F}" presName="level3hierChild" presStyleCnt="0"/>
      <dgm:spPr/>
    </dgm:pt>
    <dgm:pt modelId="{1CA7119F-1D95-450C-9353-6B995D635E01}" type="pres">
      <dgm:prSet presAssocID="{13898AAB-042B-4630-B47D-0701964B166A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89169B5B-9EC1-4528-9C69-F2296EDCB52B}" type="pres">
      <dgm:prSet presAssocID="{13898AAB-042B-4630-B47D-0701964B166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F3A4056-4B25-452D-8600-A8FB2CA71F3B}" type="pres">
      <dgm:prSet presAssocID="{B621124C-2B05-428F-B701-8EC3E39ECE90}" presName="root2" presStyleCnt="0"/>
      <dgm:spPr/>
    </dgm:pt>
    <dgm:pt modelId="{8623009F-D3B3-4E3E-9F06-71E7DF61B4BD}" type="pres">
      <dgm:prSet presAssocID="{B621124C-2B05-428F-B701-8EC3E39ECE90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19ECF9-0997-4949-9101-30636E748158}" type="pres">
      <dgm:prSet presAssocID="{B621124C-2B05-428F-B701-8EC3E39ECE90}" presName="level3hierChild" presStyleCnt="0"/>
      <dgm:spPr/>
    </dgm:pt>
    <dgm:pt modelId="{BBF317D1-AAA5-45BF-BD2A-DAC1DED47D12}" type="pres">
      <dgm:prSet presAssocID="{3B09AF85-340B-4ED6-9BA9-63AE438FFE71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999E6A5A-F5A1-4405-B129-DDBBE1B1FDEE}" type="pres">
      <dgm:prSet presAssocID="{3B09AF85-340B-4ED6-9BA9-63AE438FFE7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55EFBDE-F3C6-4BAA-9BFA-547EA7C41284}" type="pres">
      <dgm:prSet presAssocID="{664A46A0-E72C-4B04-9757-B66042FF0C36}" presName="root2" presStyleCnt="0"/>
      <dgm:spPr/>
    </dgm:pt>
    <dgm:pt modelId="{FBE717A3-7B74-48A6-8055-A968AEBC208A}" type="pres">
      <dgm:prSet presAssocID="{664A46A0-E72C-4B04-9757-B66042FF0C36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166A7F-F6C7-437C-B9AF-A2D96B794C80}" type="pres">
      <dgm:prSet presAssocID="{664A46A0-E72C-4B04-9757-B66042FF0C36}" presName="level3hierChild" presStyleCnt="0"/>
      <dgm:spPr/>
    </dgm:pt>
    <dgm:pt modelId="{4B9FC835-6F3F-4E04-BF7A-75BBC3FE62AB}" type="pres">
      <dgm:prSet presAssocID="{0601823A-8830-4103-ADDB-89097D7A40BD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5D04FD0E-C110-417C-AD7B-3F0DC16767C3}" type="pres">
      <dgm:prSet presAssocID="{0601823A-8830-4103-ADDB-89097D7A40B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3B81FAE-6B27-4ADF-B79F-DCACB383DB6D}" type="pres">
      <dgm:prSet presAssocID="{B192184B-5EF3-4610-B142-D3ED2EC51D04}" presName="root2" presStyleCnt="0"/>
      <dgm:spPr/>
    </dgm:pt>
    <dgm:pt modelId="{D69C142D-3532-47DB-8ADC-BD9252BF553B}" type="pres">
      <dgm:prSet presAssocID="{B192184B-5EF3-4610-B142-D3ED2EC51D04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D942CA-45BB-4AC3-AE01-4CF4A24CC76E}" type="pres">
      <dgm:prSet presAssocID="{B192184B-5EF3-4610-B142-D3ED2EC51D04}" presName="level3hierChild" presStyleCnt="0"/>
      <dgm:spPr/>
    </dgm:pt>
  </dgm:ptLst>
  <dgm:cxnLst>
    <dgm:cxn modelId="{980AEFB3-4060-48F5-90E4-FF6335125560}" srcId="{68ED5E1C-AD2B-40FD-B437-A7F61CBC33D1}" destId="{B192184B-5EF3-4610-B142-D3ED2EC51D04}" srcOrd="3" destOrd="0" parTransId="{0601823A-8830-4103-ADDB-89097D7A40BD}" sibTransId="{73F260B8-BF40-43B1-8C7D-405932C64D73}"/>
    <dgm:cxn modelId="{25F18D51-5909-4AC7-BF32-9A58CF3AEB91}" type="presOf" srcId="{3B09AF85-340B-4ED6-9BA9-63AE438FFE71}" destId="{BBF317D1-AAA5-45BF-BD2A-DAC1DED47D12}" srcOrd="0" destOrd="0" presId="urn:microsoft.com/office/officeart/2005/8/layout/hierarchy2"/>
    <dgm:cxn modelId="{F95B83EA-80B8-4F72-B53D-29E161D7E517}" srcId="{68ED5E1C-AD2B-40FD-B437-A7F61CBC33D1}" destId="{5E654CD7-77A4-4FF7-A92B-27FC276A223F}" srcOrd="0" destOrd="0" parTransId="{E1025C74-1049-44B6-A62C-B08E3A9B4678}" sibTransId="{33DF3F11-39CB-460B-9BAC-64885BFCB196}"/>
    <dgm:cxn modelId="{29CBD45E-9D60-4FCA-9D92-ACE1D47AA20F}" type="presOf" srcId="{13898AAB-042B-4630-B47D-0701964B166A}" destId="{89169B5B-9EC1-4528-9C69-F2296EDCB52B}" srcOrd="1" destOrd="0" presId="urn:microsoft.com/office/officeart/2005/8/layout/hierarchy2"/>
    <dgm:cxn modelId="{58FD7A4E-4806-4B4B-AE4C-A66F6109C3E9}" type="presOf" srcId="{0601823A-8830-4103-ADDB-89097D7A40BD}" destId="{4B9FC835-6F3F-4E04-BF7A-75BBC3FE62AB}" srcOrd="0" destOrd="0" presId="urn:microsoft.com/office/officeart/2005/8/layout/hierarchy2"/>
    <dgm:cxn modelId="{C4117710-AFD5-4DBE-8305-29CBE9FAA08F}" type="presOf" srcId="{13898AAB-042B-4630-B47D-0701964B166A}" destId="{1CA7119F-1D95-450C-9353-6B995D635E01}" srcOrd="0" destOrd="0" presId="urn:microsoft.com/office/officeart/2005/8/layout/hierarchy2"/>
    <dgm:cxn modelId="{DA8ED277-F73F-4F0F-B68A-273749911623}" type="presOf" srcId="{68ED5E1C-AD2B-40FD-B437-A7F61CBC33D1}" destId="{C874A41E-29C9-44A1-A8A7-D53E810B1EC2}" srcOrd="0" destOrd="0" presId="urn:microsoft.com/office/officeart/2005/8/layout/hierarchy2"/>
    <dgm:cxn modelId="{A398AB3F-F85F-41A8-8DC5-16EC9B3FD0D9}" srcId="{68ED5E1C-AD2B-40FD-B437-A7F61CBC33D1}" destId="{664A46A0-E72C-4B04-9757-B66042FF0C36}" srcOrd="2" destOrd="0" parTransId="{3B09AF85-340B-4ED6-9BA9-63AE438FFE71}" sibTransId="{16E0DA1D-11AD-4DC9-91A9-4BAA4F97C66C}"/>
    <dgm:cxn modelId="{85EFBFFE-DCD8-4267-A2E0-850CEA13E1A0}" srcId="{8F169CF2-7E4A-49EA-B7FA-E4A6A3B813E3}" destId="{68ED5E1C-AD2B-40FD-B437-A7F61CBC33D1}" srcOrd="0" destOrd="0" parTransId="{0D5E5FAE-03F6-493F-B10F-0C093F5529DF}" sibTransId="{1E4E7CE0-D6B2-4857-97D5-7710BF9EAE03}"/>
    <dgm:cxn modelId="{80B7A2E3-8E5E-4C3D-8AA7-1F534D9552DB}" type="presOf" srcId="{E1025C74-1049-44B6-A62C-B08E3A9B4678}" destId="{19FF6C0C-D781-45DD-A63E-F93D870DAB2D}" srcOrd="1" destOrd="0" presId="urn:microsoft.com/office/officeart/2005/8/layout/hierarchy2"/>
    <dgm:cxn modelId="{ACD94B2F-D8FF-45CA-93FA-64E6030B20C0}" type="presOf" srcId="{664A46A0-E72C-4B04-9757-B66042FF0C36}" destId="{FBE717A3-7B74-48A6-8055-A968AEBC208A}" srcOrd="0" destOrd="0" presId="urn:microsoft.com/office/officeart/2005/8/layout/hierarchy2"/>
    <dgm:cxn modelId="{53FB22B8-35BC-47DD-BB9F-0ACDF2486078}" srcId="{68ED5E1C-AD2B-40FD-B437-A7F61CBC33D1}" destId="{B621124C-2B05-428F-B701-8EC3E39ECE90}" srcOrd="1" destOrd="0" parTransId="{13898AAB-042B-4630-B47D-0701964B166A}" sibTransId="{5033B050-9151-41C0-93E9-E7A598061DD4}"/>
    <dgm:cxn modelId="{75322527-1292-441C-83ED-AA4EA01E2B27}" type="presOf" srcId="{5E654CD7-77A4-4FF7-A92B-27FC276A223F}" destId="{685B088F-7F30-415B-B46F-56A3C84AAEA4}" srcOrd="0" destOrd="0" presId="urn:microsoft.com/office/officeart/2005/8/layout/hierarchy2"/>
    <dgm:cxn modelId="{37D44BFE-0317-40B6-983C-92ED50170CD1}" type="presOf" srcId="{0601823A-8830-4103-ADDB-89097D7A40BD}" destId="{5D04FD0E-C110-417C-AD7B-3F0DC16767C3}" srcOrd="1" destOrd="0" presId="urn:microsoft.com/office/officeart/2005/8/layout/hierarchy2"/>
    <dgm:cxn modelId="{FAAEBA63-9673-4745-ACC7-0B0DEC4403EA}" type="presOf" srcId="{E1025C74-1049-44B6-A62C-B08E3A9B4678}" destId="{729AFCA5-12FE-4AD9-8028-AEED38406BA0}" srcOrd="0" destOrd="0" presId="urn:microsoft.com/office/officeart/2005/8/layout/hierarchy2"/>
    <dgm:cxn modelId="{E3E0761B-5801-4367-AB8F-8BE29F8C723C}" type="presOf" srcId="{3B09AF85-340B-4ED6-9BA9-63AE438FFE71}" destId="{999E6A5A-F5A1-4405-B129-DDBBE1B1FDEE}" srcOrd="1" destOrd="0" presId="urn:microsoft.com/office/officeart/2005/8/layout/hierarchy2"/>
    <dgm:cxn modelId="{010099C4-8878-4328-864F-F162FBB6BF5B}" type="presOf" srcId="{B192184B-5EF3-4610-B142-D3ED2EC51D04}" destId="{D69C142D-3532-47DB-8ADC-BD9252BF553B}" srcOrd="0" destOrd="0" presId="urn:microsoft.com/office/officeart/2005/8/layout/hierarchy2"/>
    <dgm:cxn modelId="{0B83A674-D072-4BC0-8E69-D984A4365D4D}" type="presOf" srcId="{8F169CF2-7E4A-49EA-B7FA-E4A6A3B813E3}" destId="{7FCF0FDA-1CFB-4A4B-8110-333EFEFDF97E}" srcOrd="0" destOrd="0" presId="urn:microsoft.com/office/officeart/2005/8/layout/hierarchy2"/>
    <dgm:cxn modelId="{32076F0E-E996-4A21-88AA-2A0538E4EB4D}" type="presOf" srcId="{B621124C-2B05-428F-B701-8EC3E39ECE90}" destId="{8623009F-D3B3-4E3E-9F06-71E7DF61B4BD}" srcOrd="0" destOrd="0" presId="urn:microsoft.com/office/officeart/2005/8/layout/hierarchy2"/>
    <dgm:cxn modelId="{7FF0A3C7-A1EF-4D17-9DDE-C6124C6F9063}" type="presParOf" srcId="{7FCF0FDA-1CFB-4A4B-8110-333EFEFDF97E}" destId="{535300E5-A5BA-48BA-A779-4C24717A61EC}" srcOrd="0" destOrd="0" presId="urn:microsoft.com/office/officeart/2005/8/layout/hierarchy2"/>
    <dgm:cxn modelId="{F1640961-FD1C-49B1-AF67-3CAF92F078C4}" type="presParOf" srcId="{535300E5-A5BA-48BA-A779-4C24717A61EC}" destId="{C874A41E-29C9-44A1-A8A7-D53E810B1EC2}" srcOrd="0" destOrd="0" presId="urn:microsoft.com/office/officeart/2005/8/layout/hierarchy2"/>
    <dgm:cxn modelId="{16BA9395-7975-41DB-B916-2B9A595FB30A}" type="presParOf" srcId="{535300E5-A5BA-48BA-A779-4C24717A61EC}" destId="{511130F5-4030-4EE4-A04C-9FAE676E4EA9}" srcOrd="1" destOrd="0" presId="urn:microsoft.com/office/officeart/2005/8/layout/hierarchy2"/>
    <dgm:cxn modelId="{0CF12B32-D87D-42B3-A6F3-193BFFB47E48}" type="presParOf" srcId="{511130F5-4030-4EE4-A04C-9FAE676E4EA9}" destId="{729AFCA5-12FE-4AD9-8028-AEED38406BA0}" srcOrd="0" destOrd="0" presId="urn:microsoft.com/office/officeart/2005/8/layout/hierarchy2"/>
    <dgm:cxn modelId="{82B47466-68C4-47C3-B8D1-C462311A18C2}" type="presParOf" srcId="{729AFCA5-12FE-4AD9-8028-AEED38406BA0}" destId="{19FF6C0C-D781-45DD-A63E-F93D870DAB2D}" srcOrd="0" destOrd="0" presId="urn:microsoft.com/office/officeart/2005/8/layout/hierarchy2"/>
    <dgm:cxn modelId="{151C5005-989E-4337-8EE7-1B10CA967C67}" type="presParOf" srcId="{511130F5-4030-4EE4-A04C-9FAE676E4EA9}" destId="{8763E64F-493A-4048-BDBF-030B7AA1D96C}" srcOrd="1" destOrd="0" presId="urn:microsoft.com/office/officeart/2005/8/layout/hierarchy2"/>
    <dgm:cxn modelId="{4EB1C604-1850-48B2-B1F1-0C14D4391988}" type="presParOf" srcId="{8763E64F-493A-4048-BDBF-030B7AA1D96C}" destId="{685B088F-7F30-415B-B46F-56A3C84AAEA4}" srcOrd="0" destOrd="0" presId="urn:microsoft.com/office/officeart/2005/8/layout/hierarchy2"/>
    <dgm:cxn modelId="{F47650FD-C0CC-4350-BF2F-39E2C2E4B633}" type="presParOf" srcId="{8763E64F-493A-4048-BDBF-030B7AA1D96C}" destId="{A26E9E1C-8379-407D-8A35-E21F05350830}" srcOrd="1" destOrd="0" presId="urn:microsoft.com/office/officeart/2005/8/layout/hierarchy2"/>
    <dgm:cxn modelId="{66438013-2C66-4000-B0BC-75518AB5D6C6}" type="presParOf" srcId="{511130F5-4030-4EE4-A04C-9FAE676E4EA9}" destId="{1CA7119F-1D95-450C-9353-6B995D635E01}" srcOrd="2" destOrd="0" presId="urn:microsoft.com/office/officeart/2005/8/layout/hierarchy2"/>
    <dgm:cxn modelId="{5ACCC457-0010-48F7-8EF4-2F7E7F81DE50}" type="presParOf" srcId="{1CA7119F-1D95-450C-9353-6B995D635E01}" destId="{89169B5B-9EC1-4528-9C69-F2296EDCB52B}" srcOrd="0" destOrd="0" presId="urn:microsoft.com/office/officeart/2005/8/layout/hierarchy2"/>
    <dgm:cxn modelId="{B81404FB-2684-424B-B4C5-0B72F86760E0}" type="presParOf" srcId="{511130F5-4030-4EE4-A04C-9FAE676E4EA9}" destId="{FF3A4056-4B25-452D-8600-A8FB2CA71F3B}" srcOrd="3" destOrd="0" presId="urn:microsoft.com/office/officeart/2005/8/layout/hierarchy2"/>
    <dgm:cxn modelId="{87930D09-4049-4EBF-A8CC-647C0B4BC076}" type="presParOf" srcId="{FF3A4056-4B25-452D-8600-A8FB2CA71F3B}" destId="{8623009F-D3B3-4E3E-9F06-71E7DF61B4BD}" srcOrd="0" destOrd="0" presId="urn:microsoft.com/office/officeart/2005/8/layout/hierarchy2"/>
    <dgm:cxn modelId="{A23F80D1-F614-4210-8E6C-D7534957E5D2}" type="presParOf" srcId="{FF3A4056-4B25-452D-8600-A8FB2CA71F3B}" destId="{8D19ECF9-0997-4949-9101-30636E748158}" srcOrd="1" destOrd="0" presId="urn:microsoft.com/office/officeart/2005/8/layout/hierarchy2"/>
    <dgm:cxn modelId="{B5F95081-EF23-4A2B-86CE-A9212DFA8713}" type="presParOf" srcId="{511130F5-4030-4EE4-A04C-9FAE676E4EA9}" destId="{BBF317D1-AAA5-45BF-BD2A-DAC1DED47D12}" srcOrd="4" destOrd="0" presId="urn:microsoft.com/office/officeart/2005/8/layout/hierarchy2"/>
    <dgm:cxn modelId="{88F36BA2-7CA7-404E-BBD9-739C59DE3D62}" type="presParOf" srcId="{BBF317D1-AAA5-45BF-BD2A-DAC1DED47D12}" destId="{999E6A5A-F5A1-4405-B129-DDBBE1B1FDEE}" srcOrd="0" destOrd="0" presId="urn:microsoft.com/office/officeart/2005/8/layout/hierarchy2"/>
    <dgm:cxn modelId="{9FA71B9C-1F34-4A8F-987F-1DCBA7B72460}" type="presParOf" srcId="{511130F5-4030-4EE4-A04C-9FAE676E4EA9}" destId="{955EFBDE-F3C6-4BAA-9BFA-547EA7C41284}" srcOrd="5" destOrd="0" presId="urn:microsoft.com/office/officeart/2005/8/layout/hierarchy2"/>
    <dgm:cxn modelId="{B1434B18-6574-4818-BA0F-C10E74BE8EE6}" type="presParOf" srcId="{955EFBDE-F3C6-4BAA-9BFA-547EA7C41284}" destId="{FBE717A3-7B74-48A6-8055-A968AEBC208A}" srcOrd="0" destOrd="0" presId="urn:microsoft.com/office/officeart/2005/8/layout/hierarchy2"/>
    <dgm:cxn modelId="{24A4F0B1-E28A-4BE3-97A9-1FD972E3C8B8}" type="presParOf" srcId="{955EFBDE-F3C6-4BAA-9BFA-547EA7C41284}" destId="{1F166A7F-F6C7-437C-B9AF-A2D96B794C80}" srcOrd="1" destOrd="0" presId="urn:microsoft.com/office/officeart/2005/8/layout/hierarchy2"/>
    <dgm:cxn modelId="{C5345793-8D9D-4399-AFBF-7AEDFDF03C06}" type="presParOf" srcId="{511130F5-4030-4EE4-A04C-9FAE676E4EA9}" destId="{4B9FC835-6F3F-4E04-BF7A-75BBC3FE62AB}" srcOrd="6" destOrd="0" presId="urn:microsoft.com/office/officeart/2005/8/layout/hierarchy2"/>
    <dgm:cxn modelId="{4E739CB1-100C-4320-A22F-982FD0DCFDF6}" type="presParOf" srcId="{4B9FC835-6F3F-4E04-BF7A-75BBC3FE62AB}" destId="{5D04FD0E-C110-417C-AD7B-3F0DC16767C3}" srcOrd="0" destOrd="0" presId="urn:microsoft.com/office/officeart/2005/8/layout/hierarchy2"/>
    <dgm:cxn modelId="{6BBB16C3-88AD-46E1-872B-55189F4F56A8}" type="presParOf" srcId="{511130F5-4030-4EE4-A04C-9FAE676E4EA9}" destId="{F3B81FAE-6B27-4ADF-B79F-DCACB383DB6D}" srcOrd="7" destOrd="0" presId="urn:microsoft.com/office/officeart/2005/8/layout/hierarchy2"/>
    <dgm:cxn modelId="{43D2FB2E-463A-4CF7-ADB9-4F6FEB7080B3}" type="presParOf" srcId="{F3B81FAE-6B27-4ADF-B79F-DCACB383DB6D}" destId="{D69C142D-3532-47DB-8ADC-BD9252BF553B}" srcOrd="0" destOrd="0" presId="urn:microsoft.com/office/officeart/2005/8/layout/hierarchy2"/>
    <dgm:cxn modelId="{9EB6C83C-B7F7-428C-9FEA-046672B348CC}" type="presParOf" srcId="{F3B81FAE-6B27-4ADF-B79F-DCACB383DB6D}" destId="{17D942CA-45BB-4AC3-AE01-4CF4A24CC76E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06EC6C-5B8C-465D-9EED-46B0B790326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403089-6D01-4962-8A8B-6CF058130029}">
      <dgm:prSet phldrT="[Text]"/>
      <dgm:spPr/>
      <dgm:t>
        <a:bodyPr/>
        <a:lstStyle/>
        <a:p>
          <a:r>
            <a:rPr lang="en-US" dirty="0" smtClean="0"/>
            <a:t>symptoms</a:t>
          </a:r>
          <a:endParaRPr lang="en-US" dirty="0"/>
        </a:p>
      </dgm:t>
    </dgm:pt>
    <dgm:pt modelId="{475316C3-C650-45C4-9B81-25B771702063}" type="parTrans" cxnId="{8B9B5F44-26F7-4CCE-8C78-C0B8D24888AD}">
      <dgm:prSet/>
      <dgm:spPr/>
      <dgm:t>
        <a:bodyPr/>
        <a:lstStyle/>
        <a:p>
          <a:endParaRPr lang="en-US"/>
        </a:p>
      </dgm:t>
    </dgm:pt>
    <dgm:pt modelId="{19CD2FA9-C7B7-472B-853F-39407CF925DE}" type="sibTrans" cxnId="{8B9B5F44-26F7-4CCE-8C78-C0B8D24888AD}">
      <dgm:prSet/>
      <dgm:spPr/>
      <dgm:t>
        <a:bodyPr/>
        <a:lstStyle/>
        <a:p>
          <a:endParaRPr lang="en-US"/>
        </a:p>
      </dgm:t>
    </dgm:pt>
    <dgm:pt modelId="{FE700DB2-989D-464A-8F59-DCEBEC817A94}">
      <dgm:prSet phldrT="[Text]"/>
      <dgm:spPr/>
      <dgm:t>
        <a:bodyPr/>
        <a:lstStyle/>
        <a:p>
          <a:r>
            <a:rPr lang="en-US" dirty="0" smtClean="0"/>
            <a:t>Cretinism</a:t>
          </a:r>
          <a:endParaRPr lang="en-US" dirty="0"/>
        </a:p>
      </dgm:t>
    </dgm:pt>
    <dgm:pt modelId="{51353EFC-A988-43DE-9B32-A3DEE4328931}" type="parTrans" cxnId="{7B46A41D-4373-4311-906D-3A0462762D57}">
      <dgm:prSet/>
      <dgm:spPr/>
      <dgm:t>
        <a:bodyPr/>
        <a:lstStyle/>
        <a:p>
          <a:endParaRPr lang="en-US"/>
        </a:p>
      </dgm:t>
    </dgm:pt>
    <dgm:pt modelId="{17A9ECA0-1580-4F81-AE1D-33A90F317F43}" type="sibTrans" cxnId="{7B46A41D-4373-4311-906D-3A0462762D57}">
      <dgm:prSet/>
      <dgm:spPr/>
      <dgm:t>
        <a:bodyPr/>
        <a:lstStyle/>
        <a:p>
          <a:endParaRPr lang="en-US"/>
        </a:p>
      </dgm:t>
    </dgm:pt>
    <dgm:pt modelId="{1B2E3EC1-53E9-42BF-BC83-217A0F969C79}">
      <dgm:prSet phldrT="[Text]"/>
      <dgm:spPr/>
      <dgm:t>
        <a:bodyPr/>
        <a:lstStyle/>
        <a:p>
          <a:r>
            <a:rPr lang="en-US" dirty="0" smtClean="0"/>
            <a:t>Myxoedema</a:t>
          </a:r>
          <a:endParaRPr lang="en-US" dirty="0"/>
        </a:p>
      </dgm:t>
    </dgm:pt>
    <dgm:pt modelId="{7B2D509E-EC5F-4035-BE03-AB1787BBA06C}" type="parTrans" cxnId="{DB0EB75F-85B4-42ED-BF47-59FBAA023439}">
      <dgm:prSet/>
      <dgm:spPr/>
      <dgm:t>
        <a:bodyPr/>
        <a:lstStyle/>
        <a:p>
          <a:endParaRPr lang="en-US"/>
        </a:p>
      </dgm:t>
    </dgm:pt>
    <dgm:pt modelId="{03BE152B-4A0E-49EE-BA90-35FC48E0A683}" type="sibTrans" cxnId="{DB0EB75F-85B4-42ED-BF47-59FBAA023439}">
      <dgm:prSet/>
      <dgm:spPr/>
      <dgm:t>
        <a:bodyPr/>
        <a:lstStyle/>
        <a:p>
          <a:endParaRPr lang="en-US"/>
        </a:p>
      </dgm:t>
    </dgm:pt>
    <dgm:pt modelId="{2F0488E0-A304-47B8-9E59-F16FBC31AA7F}" type="pres">
      <dgm:prSet presAssocID="{FE06EC6C-5B8C-465D-9EED-46B0B79032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FDDA8E-0AA3-42FF-A76E-0DC22EF19833}" type="pres">
      <dgm:prSet presAssocID="{14403089-6D01-4962-8A8B-6CF058130029}" presName="root1" presStyleCnt="0"/>
      <dgm:spPr/>
    </dgm:pt>
    <dgm:pt modelId="{22B7850F-D08A-47BC-997C-43C4D7F98816}" type="pres">
      <dgm:prSet presAssocID="{14403089-6D01-4962-8A8B-6CF05813002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7F441B-F368-4E63-A169-DFF955E7E84D}" type="pres">
      <dgm:prSet presAssocID="{14403089-6D01-4962-8A8B-6CF058130029}" presName="level2hierChild" presStyleCnt="0"/>
      <dgm:spPr/>
    </dgm:pt>
    <dgm:pt modelId="{61E478BE-1203-4D81-BB2A-5F6F59813904}" type="pres">
      <dgm:prSet presAssocID="{51353EFC-A988-43DE-9B32-A3DEE432893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4A19736-EDC1-4A9F-B8EC-480E48C6AD00}" type="pres">
      <dgm:prSet presAssocID="{51353EFC-A988-43DE-9B32-A3DEE432893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13468E7-3EDE-44F0-9B3F-6988A79A8E8E}" type="pres">
      <dgm:prSet presAssocID="{FE700DB2-989D-464A-8F59-DCEBEC817A94}" presName="root2" presStyleCnt="0"/>
      <dgm:spPr/>
    </dgm:pt>
    <dgm:pt modelId="{FD3E4D8C-9988-42C8-B03A-F7F49A5BB8CB}" type="pres">
      <dgm:prSet presAssocID="{FE700DB2-989D-464A-8F59-DCEBEC817A9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6287B6-B4ED-4020-B7DC-7E12B12D8C8F}" type="pres">
      <dgm:prSet presAssocID="{FE700DB2-989D-464A-8F59-DCEBEC817A94}" presName="level3hierChild" presStyleCnt="0"/>
      <dgm:spPr/>
    </dgm:pt>
    <dgm:pt modelId="{D545A254-0AAC-4656-95CA-B0154ABE8660}" type="pres">
      <dgm:prSet presAssocID="{7B2D509E-EC5F-4035-BE03-AB1787BBA06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F512A0E-0275-4BA7-85F3-94640423DE81}" type="pres">
      <dgm:prSet presAssocID="{7B2D509E-EC5F-4035-BE03-AB1787BBA06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74B1809-2DFC-409D-A761-C502618730E1}" type="pres">
      <dgm:prSet presAssocID="{1B2E3EC1-53E9-42BF-BC83-217A0F969C79}" presName="root2" presStyleCnt="0"/>
      <dgm:spPr/>
    </dgm:pt>
    <dgm:pt modelId="{43390418-19F2-47F7-BC0F-AE2001776C4D}" type="pres">
      <dgm:prSet presAssocID="{1B2E3EC1-53E9-42BF-BC83-217A0F969C7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E55E37-B0A1-465F-B519-FB8C9895C24A}" type="pres">
      <dgm:prSet presAssocID="{1B2E3EC1-53E9-42BF-BC83-217A0F969C79}" presName="level3hierChild" presStyleCnt="0"/>
      <dgm:spPr/>
    </dgm:pt>
  </dgm:ptLst>
  <dgm:cxnLst>
    <dgm:cxn modelId="{E6F756D3-5F16-40A2-8CF1-205E4A4C38DA}" type="presOf" srcId="{51353EFC-A988-43DE-9B32-A3DEE4328931}" destId="{64A19736-EDC1-4A9F-B8EC-480E48C6AD00}" srcOrd="1" destOrd="0" presId="urn:microsoft.com/office/officeart/2005/8/layout/hierarchy2"/>
    <dgm:cxn modelId="{8B9B5F44-26F7-4CCE-8C78-C0B8D24888AD}" srcId="{FE06EC6C-5B8C-465D-9EED-46B0B7903266}" destId="{14403089-6D01-4962-8A8B-6CF058130029}" srcOrd="0" destOrd="0" parTransId="{475316C3-C650-45C4-9B81-25B771702063}" sibTransId="{19CD2FA9-C7B7-472B-853F-39407CF925DE}"/>
    <dgm:cxn modelId="{0DB9505F-EF7D-4526-88A5-BCDBA8D58D70}" type="presOf" srcId="{7B2D509E-EC5F-4035-BE03-AB1787BBA06C}" destId="{5F512A0E-0275-4BA7-85F3-94640423DE81}" srcOrd="1" destOrd="0" presId="urn:microsoft.com/office/officeart/2005/8/layout/hierarchy2"/>
    <dgm:cxn modelId="{E2BF4E74-0EA7-4F5A-BFD1-B1D794F64BF9}" type="presOf" srcId="{FE06EC6C-5B8C-465D-9EED-46B0B7903266}" destId="{2F0488E0-A304-47B8-9E59-F16FBC31AA7F}" srcOrd="0" destOrd="0" presId="urn:microsoft.com/office/officeart/2005/8/layout/hierarchy2"/>
    <dgm:cxn modelId="{AE3E176D-344E-40A5-8A79-AF84EE79C33C}" type="presOf" srcId="{14403089-6D01-4962-8A8B-6CF058130029}" destId="{22B7850F-D08A-47BC-997C-43C4D7F98816}" srcOrd="0" destOrd="0" presId="urn:microsoft.com/office/officeart/2005/8/layout/hierarchy2"/>
    <dgm:cxn modelId="{7E1E4682-4D81-481C-976F-AD0C985C4C28}" type="presOf" srcId="{FE700DB2-989D-464A-8F59-DCEBEC817A94}" destId="{FD3E4D8C-9988-42C8-B03A-F7F49A5BB8CB}" srcOrd="0" destOrd="0" presId="urn:microsoft.com/office/officeart/2005/8/layout/hierarchy2"/>
    <dgm:cxn modelId="{7B46A41D-4373-4311-906D-3A0462762D57}" srcId="{14403089-6D01-4962-8A8B-6CF058130029}" destId="{FE700DB2-989D-464A-8F59-DCEBEC817A94}" srcOrd="0" destOrd="0" parTransId="{51353EFC-A988-43DE-9B32-A3DEE4328931}" sibTransId="{17A9ECA0-1580-4F81-AE1D-33A90F317F43}"/>
    <dgm:cxn modelId="{38FF6AD1-3614-4067-98E4-51FC9395CE18}" type="presOf" srcId="{1B2E3EC1-53E9-42BF-BC83-217A0F969C79}" destId="{43390418-19F2-47F7-BC0F-AE2001776C4D}" srcOrd="0" destOrd="0" presId="urn:microsoft.com/office/officeart/2005/8/layout/hierarchy2"/>
    <dgm:cxn modelId="{7E27869E-08A2-4AD2-9ED1-DB2F4E092CD4}" type="presOf" srcId="{7B2D509E-EC5F-4035-BE03-AB1787BBA06C}" destId="{D545A254-0AAC-4656-95CA-B0154ABE8660}" srcOrd="0" destOrd="0" presId="urn:microsoft.com/office/officeart/2005/8/layout/hierarchy2"/>
    <dgm:cxn modelId="{DB0EB75F-85B4-42ED-BF47-59FBAA023439}" srcId="{14403089-6D01-4962-8A8B-6CF058130029}" destId="{1B2E3EC1-53E9-42BF-BC83-217A0F969C79}" srcOrd="1" destOrd="0" parTransId="{7B2D509E-EC5F-4035-BE03-AB1787BBA06C}" sibTransId="{03BE152B-4A0E-49EE-BA90-35FC48E0A683}"/>
    <dgm:cxn modelId="{D6E548EF-A788-4BFC-92AC-3B98CADA7265}" type="presOf" srcId="{51353EFC-A988-43DE-9B32-A3DEE4328931}" destId="{61E478BE-1203-4D81-BB2A-5F6F59813904}" srcOrd="0" destOrd="0" presId="urn:microsoft.com/office/officeart/2005/8/layout/hierarchy2"/>
    <dgm:cxn modelId="{57F7D75A-6684-4FD9-8A3F-1B72B5C3761F}" type="presParOf" srcId="{2F0488E0-A304-47B8-9E59-F16FBC31AA7F}" destId="{88FDDA8E-0AA3-42FF-A76E-0DC22EF19833}" srcOrd="0" destOrd="0" presId="urn:microsoft.com/office/officeart/2005/8/layout/hierarchy2"/>
    <dgm:cxn modelId="{155E3EC3-D7FD-4B1A-A24B-5EC4EA101C82}" type="presParOf" srcId="{88FDDA8E-0AA3-42FF-A76E-0DC22EF19833}" destId="{22B7850F-D08A-47BC-997C-43C4D7F98816}" srcOrd="0" destOrd="0" presId="urn:microsoft.com/office/officeart/2005/8/layout/hierarchy2"/>
    <dgm:cxn modelId="{6ADCB12F-3154-4939-A04F-D3E84AAF7839}" type="presParOf" srcId="{88FDDA8E-0AA3-42FF-A76E-0DC22EF19833}" destId="{0F7F441B-F368-4E63-A169-DFF955E7E84D}" srcOrd="1" destOrd="0" presId="urn:microsoft.com/office/officeart/2005/8/layout/hierarchy2"/>
    <dgm:cxn modelId="{9AACD191-1486-40E1-A96E-08E084FE2ED9}" type="presParOf" srcId="{0F7F441B-F368-4E63-A169-DFF955E7E84D}" destId="{61E478BE-1203-4D81-BB2A-5F6F59813904}" srcOrd="0" destOrd="0" presId="urn:microsoft.com/office/officeart/2005/8/layout/hierarchy2"/>
    <dgm:cxn modelId="{1EED8CDD-53C6-4280-BBF8-952280E1F983}" type="presParOf" srcId="{61E478BE-1203-4D81-BB2A-5F6F59813904}" destId="{64A19736-EDC1-4A9F-B8EC-480E48C6AD00}" srcOrd="0" destOrd="0" presId="urn:microsoft.com/office/officeart/2005/8/layout/hierarchy2"/>
    <dgm:cxn modelId="{8DB9D61D-7C8F-4315-B9A5-A88FA2829648}" type="presParOf" srcId="{0F7F441B-F368-4E63-A169-DFF955E7E84D}" destId="{213468E7-3EDE-44F0-9B3F-6988A79A8E8E}" srcOrd="1" destOrd="0" presId="urn:microsoft.com/office/officeart/2005/8/layout/hierarchy2"/>
    <dgm:cxn modelId="{9996585E-DBE5-4B75-B05D-4BA5B8A0FDEB}" type="presParOf" srcId="{213468E7-3EDE-44F0-9B3F-6988A79A8E8E}" destId="{FD3E4D8C-9988-42C8-B03A-F7F49A5BB8CB}" srcOrd="0" destOrd="0" presId="urn:microsoft.com/office/officeart/2005/8/layout/hierarchy2"/>
    <dgm:cxn modelId="{10D18A67-2FCD-40D6-8628-7062AD5750CC}" type="presParOf" srcId="{213468E7-3EDE-44F0-9B3F-6988A79A8E8E}" destId="{F96287B6-B4ED-4020-B7DC-7E12B12D8C8F}" srcOrd="1" destOrd="0" presId="urn:microsoft.com/office/officeart/2005/8/layout/hierarchy2"/>
    <dgm:cxn modelId="{97E0638E-5BEE-420E-86CC-9F5C802CD2A8}" type="presParOf" srcId="{0F7F441B-F368-4E63-A169-DFF955E7E84D}" destId="{D545A254-0AAC-4656-95CA-B0154ABE8660}" srcOrd="2" destOrd="0" presId="urn:microsoft.com/office/officeart/2005/8/layout/hierarchy2"/>
    <dgm:cxn modelId="{1EE60547-9125-435C-964C-13932E9CC2C5}" type="presParOf" srcId="{D545A254-0AAC-4656-95CA-B0154ABE8660}" destId="{5F512A0E-0275-4BA7-85F3-94640423DE81}" srcOrd="0" destOrd="0" presId="urn:microsoft.com/office/officeart/2005/8/layout/hierarchy2"/>
    <dgm:cxn modelId="{D57D0F95-ED4B-4895-98E0-13FC32548055}" type="presParOf" srcId="{0F7F441B-F368-4E63-A169-DFF955E7E84D}" destId="{C74B1809-2DFC-409D-A761-C502618730E1}" srcOrd="3" destOrd="0" presId="urn:microsoft.com/office/officeart/2005/8/layout/hierarchy2"/>
    <dgm:cxn modelId="{6AE6250C-C837-47B9-8E1F-04458D853CA4}" type="presParOf" srcId="{C74B1809-2DFC-409D-A761-C502618730E1}" destId="{43390418-19F2-47F7-BC0F-AE2001776C4D}" srcOrd="0" destOrd="0" presId="urn:microsoft.com/office/officeart/2005/8/layout/hierarchy2"/>
    <dgm:cxn modelId="{D9BBB9DA-9746-47A7-8B82-9B8410258E4C}" type="presParOf" srcId="{C74B1809-2DFC-409D-A761-C502618730E1}" destId="{E6E55E37-B0A1-465F-B519-FB8C9895C24A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CC76D-392B-4BC9-94CC-ADC44BD765E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F5520-851E-4E1C-85DD-724FA2A24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1.First organ</a:t>
            </a:r>
            <a:r>
              <a:rPr lang="en-US" baseline="0" dirty="0" smtClean="0"/>
              <a:t> to be formed in gestation </a:t>
            </a:r>
            <a:r>
              <a:rPr lang="en-US" baseline="0" dirty="0" smtClean="0">
                <a:sym typeface="Wingdings" pitchFamily="2" charset="2"/>
              </a:rPr>
              <a:t> formed in the foramen cecum  descends downwards  lower third of ANT. Triangle of the neck   </a:t>
            </a:r>
            <a:endParaRPr lang="en-US" dirty="0" smtClean="0"/>
          </a:p>
          <a:p>
            <a:r>
              <a:rPr lang="en-US" dirty="0" smtClean="0"/>
              <a:t>2. Two lobes “ right , left” joined</a:t>
            </a:r>
            <a:r>
              <a:rPr lang="en-US" baseline="0" dirty="0" smtClean="0"/>
              <a:t> together</a:t>
            </a:r>
            <a:r>
              <a:rPr lang="en-US" dirty="0" smtClean="0"/>
              <a:t> by the isthmus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3.Pyramidal lobe :</a:t>
            </a:r>
            <a:r>
              <a:rPr lang="en-US" baseline="0" dirty="0" smtClean="0"/>
              <a:t> is an embryological remnant from the descending of the thyroid tissue, it connects the thyroid gland with the upper thyroid cartilage </a:t>
            </a:r>
            <a:r>
              <a:rPr lang="en-US" baseline="0" dirty="0" smtClean="0">
                <a:sym typeface="Wingdings" pitchFamily="2" charset="2"/>
              </a:rPr>
              <a:t></a:t>
            </a:r>
          </a:p>
          <a:p>
            <a:r>
              <a:rPr lang="en-US" baseline="0" dirty="0" smtClean="0">
                <a:sym typeface="Wingdings" pitchFamily="2" charset="2"/>
              </a:rPr>
              <a:t>4. Voice box  larynx</a:t>
            </a:r>
          </a:p>
          <a:p>
            <a:r>
              <a:rPr lang="en-US" baseline="0" dirty="0" smtClean="0">
                <a:sym typeface="Wingdings" pitchFamily="2" charset="2"/>
              </a:rPr>
              <a:t>5. Blood supply :</a:t>
            </a:r>
          </a:p>
          <a:p>
            <a:r>
              <a:rPr lang="en-US" baseline="0" dirty="0" smtClean="0">
                <a:sym typeface="Wingdings" pitchFamily="2" charset="2"/>
              </a:rPr>
              <a:t>a- superior thyroid artery</a:t>
            </a:r>
          </a:p>
          <a:p>
            <a:r>
              <a:rPr lang="en-US" baseline="0" dirty="0" smtClean="0">
                <a:sym typeface="Wingdings" pitchFamily="2" charset="2"/>
              </a:rPr>
              <a:t>b- inferior thyroid artery</a:t>
            </a:r>
          </a:p>
          <a:p>
            <a:endParaRPr lang="en-US" baseline="0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5520-851E-4E1C-85DD-724FA2A2434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Thyroid Follicles </a:t>
            </a:r>
            <a:r>
              <a:rPr lang="en-US" dirty="0" smtClean="0">
                <a:sym typeface="Wingdings" pitchFamily="2" charset="2"/>
              </a:rPr>
              <a:t> a</a:t>
            </a:r>
            <a:r>
              <a:rPr lang="en-US" baseline="0" dirty="0" smtClean="0">
                <a:sym typeface="Wingdings" pitchFamily="2" charset="2"/>
              </a:rPr>
              <a:t> group of cells resting on the same basal lamina , facing the same environment “colloid , thyroglobulin” 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sym typeface="Wingdings" pitchFamily="2" charset="2"/>
              </a:rPr>
              <a:t>Thyroglobulin  secretory products of the thyroid follicular cells. 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sym typeface="Wingdings" pitchFamily="2" charset="2"/>
              </a:rPr>
              <a:t>The interstitial tissue in between the follicles is extremely vascular. 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sym typeface="Wingdings" pitchFamily="2" charset="2"/>
              </a:rPr>
              <a:t>Follicular cells : </a:t>
            </a:r>
          </a:p>
          <a:p>
            <a:pPr marL="228600" indent="-228600">
              <a:buNone/>
            </a:pPr>
            <a:r>
              <a:rPr lang="en-US" baseline="0" dirty="0" smtClean="0">
                <a:sym typeface="Wingdings" pitchFamily="2" charset="2"/>
              </a:rPr>
              <a:t>a- normal  euthyroid status  cuboidal</a:t>
            </a:r>
          </a:p>
          <a:p>
            <a:pPr marL="228600" indent="-228600">
              <a:buNone/>
            </a:pPr>
            <a:r>
              <a:rPr lang="en-US" baseline="0" dirty="0" smtClean="0">
                <a:sym typeface="Wingdings" pitchFamily="2" charset="2"/>
              </a:rPr>
              <a:t>b- Hyperactivity  columnar</a:t>
            </a:r>
          </a:p>
          <a:p>
            <a:pPr marL="228600" indent="-228600">
              <a:buNone/>
            </a:pPr>
            <a:r>
              <a:rPr lang="en-US" baseline="0" dirty="0" smtClean="0">
                <a:sym typeface="Wingdings" pitchFamily="2" charset="2"/>
              </a:rPr>
              <a:t>c-  Hypoactivity  squamous </a:t>
            </a:r>
          </a:p>
          <a:p>
            <a:pPr marL="228600" indent="-228600">
              <a:buNone/>
            </a:pPr>
            <a:r>
              <a:rPr lang="ar-JO" dirty="0" smtClean="0"/>
              <a:t>5</a:t>
            </a:r>
            <a:r>
              <a:rPr lang="en-US" dirty="0" smtClean="0"/>
              <a:t>.</a:t>
            </a:r>
            <a:r>
              <a:rPr lang="en-US" baseline="0" dirty="0" smtClean="0"/>
              <a:t>  Parafollicular cells “c-cells” </a:t>
            </a:r>
            <a:r>
              <a:rPr lang="en-US" baseline="0" dirty="0" smtClean="0">
                <a:sym typeface="Wingdings" pitchFamily="2" charset="2"/>
              </a:rPr>
              <a:t> secretes Callcitonin “when it’s stimulated by elevated blood Ca+2 levels”  inhibits osteoclast activity.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5520-851E-4E1C-85DD-724FA2A2434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TRH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thyrotropin releasing hormone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5520-851E-4E1C-85DD-724FA2A243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Iodination : addition of iodine to tyrosine </a:t>
            </a:r>
          </a:p>
          <a:p>
            <a:r>
              <a:rPr lang="en-US" dirty="0" smtClean="0"/>
              <a:t>I- </a:t>
            </a:r>
            <a:r>
              <a:rPr lang="en-US" dirty="0" smtClean="0">
                <a:sym typeface="Wingdings" pitchFamily="2" charset="2"/>
              </a:rPr>
              <a:t> I2 “follicular cell membrane has peroxidases that oxidize this”</a:t>
            </a:r>
          </a:p>
          <a:p>
            <a:r>
              <a:rPr lang="en-US" dirty="0" smtClean="0">
                <a:sym typeface="Wingdings" pitchFamily="2" charset="2"/>
              </a:rPr>
              <a:t>rT3 similar to T3 but they differ in the location</a:t>
            </a:r>
            <a:r>
              <a:rPr lang="en-US" baseline="0" dirty="0" smtClean="0">
                <a:sym typeface="Wingdings" pitchFamily="2" charset="2"/>
              </a:rPr>
              <a:t> of iodine on the tyrosine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5520-851E-4E1C-85DD-724FA2A243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5520-851E-4E1C-85DD-724FA2A243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Thyroid hormones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lipid soluble “ free = danger” </a:t>
            </a:r>
          </a:p>
          <a:p>
            <a:r>
              <a:rPr lang="en-US" baseline="0" dirty="0" smtClean="0">
                <a:sym typeface="Wingdings" pitchFamily="2" charset="2"/>
              </a:rPr>
              <a:t>99.5% t3  BP</a:t>
            </a:r>
          </a:p>
          <a:p>
            <a:r>
              <a:rPr lang="en-US" baseline="0" dirty="0" smtClean="0">
                <a:sym typeface="Wingdings" pitchFamily="2" charset="2"/>
              </a:rPr>
              <a:t>99.98% T4  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5520-851E-4E1C-85DD-724FA2A243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5520-851E-4E1C-85DD-724FA2A243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E149-D983-4BAB-8F79-05E84790A85A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0290-7842-4679-8D0E-6220B4254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E149-D983-4BAB-8F79-05E84790A85A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0290-7842-4679-8D0E-6220B4254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E149-D983-4BAB-8F79-05E84790A85A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0290-7842-4679-8D0E-6220B4254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E149-D983-4BAB-8F79-05E84790A85A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0290-7842-4679-8D0E-6220B4254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E149-D983-4BAB-8F79-05E84790A85A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0290-7842-4679-8D0E-6220B4254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E149-D983-4BAB-8F79-05E84790A85A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0290-7842-4679-8D0E-6220B4254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E149-D983-4BAB-8F79-05E84790A85A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0290-7842-4679-8D0E-6220B4254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E149-D983-4BAB-8F79-05E84790A85A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0290-7842-4679-8D0E-6220B4254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E149-D983-4BAB-8F79-05E84790A85A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0290-7842-4679-8D0E-6220B4254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E149-D983-4BAB-8F79-05E84790A85A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0290-7842-4679-8D0E-6220B4254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E149-D983-4BAB-8F79-05E84790A85A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0290-7842-4679-8D0E-6220B4254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1E149-D983-4BAB-8F79-05E84790A85A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0290-7842-4679-8D0E-6220B4254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WIN8\Desktop\13417491_1387035894656797_206545229406768077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28600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Thyroid Gland</a:t>
            </a:r>
            <a:br>
              <a:rPr lang="en-US" sz="2800" dirty="0" smtClean="0"/>
            </a:br>
            <a:r>
              <a:rPr lang="en-US" sz="2800" dirty="0" smtClean="0"/>
              <a:t>Done by : Mohammad Da’as</a:t>
            </a:r>
          </a:p>
          <a:p>
            <a:r>
              <a:rPr lang="en-US" sz="2800" dirty="0" err="1" smtClean="0"/>
              <a:t>Fekra</a:t>
            </a:r>
            <a:r>
              <a:rPr lang="en-US" sz="2800" dirty="0" smtClean="0"/>
              <a:t>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 binding proteins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600200"/>
            <a:ext cx="5715000" cy="4525963"/>
          </a:xfrm>
        </p:spPr>
        <p:txBody>
          <a:bodyPr/>
          <a:lstStyle/>
          <a:p>
            <a:r>
              <a:rPr lang="en-US" dirty="0" smtClean="0"/>
              <a:t>TBG (thyroxin-binding globulin)</a:t>
            </a:r>
          </a:p>
          <a:p>
            <a:r>
              <a:rPr lang="en-US" dirty="0" smtClean="0"/>
              <a:t>Albumin</a:t>
            </a:r>
          </a:p>
          <a:p>
            <a:r>
              <a:rPr lang="en-US" dirty="0" smtClean="0"/>
              <a:t>TBPA (thyroxin-binding prealbumin)</a:t>
            </a:r>
          </a:p>
          <a:p>
            <a:endParaRPr lang="en-US" dirty="0"/>
          </a:p>
          <a:p>
            <a:r>
              <a:rPr lang="en-US" dirty="0" smtClean="0"/>
              <a:t>Bounding to plasma proteins has two advantages on hormones :</a:t>
            </a:r>
          </a:p>
          <a:p>
            <a:pPr>
              <a:buNone/>
            </a:pPr>
            <a:r>
              <a:rPr lang="en-US" dirty="0" smtClean="0"/>
              <a:t>a-To prevent filtration</a:t>
            </a:r>
            <a:r>
              <a:rPr lang="en-US" dirty="0" smtClean="0">
                <a:sym typeface="Wingdings" pitchFamily="2" charset="2"/>
              </a:rPr>
              <a:t>maintain conc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b-Prolonging half life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3494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133600" y="2286000"/>
            <a:ext cx="3810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 Intracellular actions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3581400"/>
            <a:ext cx="6172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Affects all our cells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lipophilicity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Lipid soluble hormones signaling pathways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Penetrate  bind R DNA  mRNA  physiological responses 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4495800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*Physiological responses </a:t>
            </a:r>
            <a:r>
              <a:rPr lang="en-US" sz="1200" dirty="0" smtClean="0">
                <a:sym typeface="Wingdings" pitchFamily="2" charset="2"/>
              </a:rPr>
              <a:t> gene expression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TH secretion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4038600" cy="5334000"/>
          </a:xfrm>
        </p:spPr>
        <p:txBody>
          <a:bodyPr>
            <a:normAutofit/>
          </a:bodyPr>
          <a:lstStyle/>
          <a:p>
            <a:r>
              <a:rPr lang="en-US" b="1" dirty="0" smtClean="0"/>
              <a:t>GH</a:t>
            </a:r>
            <a:r>
              <a:rPr lang="en-US" dirty="0" smtClean="0"/>
              <a:t> + </a:t>
            </a:r>
            <a:r>
              <a:rPr lang="en-US" b="1" dirty="0" smtClean="0"/>
              <a:t>“IGF-I” </a:t>
            </a:r>
            <a:r>
              <a:rPr lang="en-US" sz="2400" dirty="0" smtClean="0"/>
              <a:t>+ TH + insulin+ cortisol+ androgens + estrogens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 growth </a:t>
            </a:r>
          </a:p>
          <a:p>
            <a:r>
              <a:rPr lang="en-US" sz="2400" dirty="0" smtClean="0"/>
              <a:t>TH excess   </a:t>
            </a:r>
            <a:r>
              <a:rPr lang="en-US" sz="3200" dirty="0" smtClean="0"/>
              <a:t>=</a:t>
            </a:r>
            <a:r>
              <a:rPr lang="en-US" sz="2400" dirty="0" smtClean="0"/>
              <a:t> overgrowth </a:t>
            </a:r>
          </a:p>
          <a:p>
            <a:r>
              <a:rPr lang="en-US" sz="2400" dirty="0" smtClean="0"/>
              <a:t>“no growth without energy”</a:t>
            </a:r>
          </a:p>
          <a:p>
            <a:r>
              <a:rPr lang="en-US" sz="2400" dirty="0" smtClean="0"/>
              <a:t>TH conc. Are very low </a:t>
            </a:r>
          </a:p>
          <a:p>
            <a:r>
              <a:rPr lang="en-US" sz="2400" dirty="0" smtClean="0"/>
              <a:t>T4 </a:t>
            </a:r>
            <a:r>
              <a:rPr lang="en-US" sz="2400" dirty="0" smtClean="0">
                <a:sym typeface="Wingdings" pitchFamily="2" charset="2"/>
              </a:rPr>
              <a:t> permissive effect on the action of GH on proteins synthesis, if it’s </a:t>
            </a:r>
            <a:r>
              <a:rPr lang="en-US" sz="2400" dirty="0" err="1" smtClean="0">
                <a:sym typeface="Wingdings" pitchFamily="2" charset="2"/>
              </a:rPr>
              <a:t>abscent</a:t>
            </a:r>
            <a:r>
              <a:rPr lang="en-US" sz="2400" dirty="0" smtClean="0">
                <a:sym typeface="Wingdings" pitchFamily="2" charset="2"/>
              </a:rPr>
              <a:t>= less stimulation for </a:t>
            </a:r>
            <a:r>
              <a:rPr lang="en-US" sz="2400" dirty="0" err="1" smtClean="0">
                <a:sym typeface="Wingdings" pitchFamily="2" charset="2"/>
              </a:rPr>
              <a:t>a.a</a:t>
            </a:r>
            <a:r>
              <a:rPr lang="en-US" sz="2400" dirty="0" smtClean="0">
                <a:sym typeface="Wingdings" pitchFamily="2" charset="2"/>
              </a:rPr>
              <a:t> uptake and protein synthesis</a:t>
            </a:r>
            <a:endParaRPr lang="en-US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510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6896100" y="3086100"/>
            <a:ext cx="228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Clinical application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Pituitary dwarfism vs. cretinism</a:t>
            </a:r>
          </a:p>
          <a:p>
            <a:pPr marL="514350" indent="-514350">
              <a:buAutoNum type="arabicPeriod"/>
            </a:pPr>
            <a:r>
              <a:rPr lang="en-US" dirty="0" smtClean="0"/>
              <a:t>Hypothyroidism</a:t>
            </a:r>
          </a:p>
          <a:p>
            <a:pPr marL="514350" indent="-514350">
              <a:buAutoNum type="arabicPeriod"/>
            </a:pPr>
            <a:r>
              <a:rPr lang="en-US" dirty="0" smtClean="0"/>
              <a:t>Hyperthyroidism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1000" y="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Pituitary dwarfism	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838200"/>
            <a:ext cx="4040188" cy="5287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in childhood</a:t>
            </a:r>
          </a:p>
          <a:p>
            <a:pPr>
              <a:buNone/>
            </a:pPr>
            <a:r>
              <a:rPr lang="en-US" dirty="0" smtClean="0"/>
              <a:t>= Dwarfs + Normal intelligence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724400" y="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Cretinis</a:t>
            </a:r>
            <a:r>
              <a:rPr lang="en-US" sz="3600" dirty="0"/>
              <a:t>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838200"/>
            <a:ext cx="4041775" cy="5287963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            in childhood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= Dwarfs + mental retardation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Named thyroid Dwarfism </a:t>
            </a:r>
          </a:p>
          <a:p>
            <a:endParaRPr lang="en-US" dirty="0"/>
          </a:p>
          <a:p>
            <a:r>
              <a:rPr lang="en-US" dirty="0" smtClean="0"/>
              <a:t>Failure in developing skeletal , mental , sexual abilities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762000" y="10668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0600" y="990600"/>
            <a:ext cx="1142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GH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1066800"/>
            <a:ext cx="1142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724400" y="11430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:\Users\WIN8\Desktop\6a00df351e888f88340191027c0cff97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Hypothyroidism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0" y="838200"/>
          <a:ext cx="2819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0" y="4038600"/>
          <a:ext cx="3048000" cy="223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3276600" y="48006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6600" y="548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19600" y="464820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Childhood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19600" y="53340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Adulthood</a:t>
            </a:r>
            <a:endParaRPr lang="en-US" dirty="0"/>
          </a:p>
        </p:txBody>
      </p:sp>
      <p:pic>
        <p:nvPicPr>
          <p:cNvPr id="11268" name="Picture 4" descr="C:\Users\WIN8\Desktop\main-qimg-12740eab476e2580217d88e503177965-c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48400" y="1295400"/>
            <a:ext cx="2895600" cy="2971800"/>
          </a:xfrm>
          <a:prstGeom prst="rect">
            <a:avLst/>
          </a:prstGeom>
          <a:noFill/>
        </p:spPr>
      </p:pic>
      <p:pic>
        <p:nvPicPr>
          <p:cNvPr id="11269" name="Picture 5" descr="C:\Users\WIN8\Desktop\download (2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200" y="1295400"/>
            <a:ext cx="3124200" cy="296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Causes : </a:t>
            </a:r>
          </a:p>
          <a:p>
            <a:pPr>
              <a:buNone/>
            </a:pPr>
            <a:r>
              <a:rPr lang="en-US" sz="2400" dirty="0" smtClean="0"/>
              <a:t>1- increased TSI </a:t>
            </a:r>
          </a:p>
          <a:p>
            <a:pPr>
              <a:buNone/>
            </a:pPr>
            <a:r>
              <a:rPr lang="en-US" sz="2400" dirty="0" smtClean="0"/>
              <a:t>2- 2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excess hypothalamic &amp; pituitary secretions</a:t>
            </a:r>
          </a:p>
          <a:p>
            <a:pPr>
              <a:buNone/>
            </a:pPr>
            <a:r>
              <a:rPr lang="en-US" sz="2400" dirty="0" smtClean="0"/>
              <a:t>3- Hypersecreting  thyroid tumor “Adenoma”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Graves’ Disease “toxic diffuse goiter”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800600" cy="5257800"/>
          </a:xfrm>
        </p:spPr>
        <p:txBody>
          <a:bodyPr/>
          <a:lstStyle/>
          <a:p>
            <a:r>
              <a:rPr lang="en-US" sz="2000" dirty="0" smtClean="0"/>
              <a:t>Symptoms : </a:t>
            </a:r>
          </a:p>
          <a:p>
            <a:pPr>
              <a:buNone/>
            </a:pPr>
            <a:r>
              <a:rPr lang="en-US" sz="2000" dirty="0" smtClean="0"/>
              <a:t>1- Exophthalmos :</a:t>
            </a:r>
          </a:p>
          <a:p>
            <a:pPr>
              <a:buNone/>
            </a:pPr>
            <a:r>
              <a:rPr lang="en-US" sz="2000" dirty="0" smtClean="0"/>
              <a:t> increase in “TSI” </a:t>
            </a:r>
            <a:r>
              <a:rPr lang="en-US" sz="2000" dirty="0" smtClean="0">
                <a:sym typeface="Wingdings" pitchFamily="2" charset="2"/>
              </a:rPr>
              <a:t> act against protein in Extraocular muscle &amp; C.T behind the eye        tissue swelling 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2- Goiter : in hypo or hyper or Normal.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Sometimes + exophthalmos </a:t>
            </a:r>
          </a:p>
          <a:p>
            <a:pPr>
              <a:buNone/>
            </a:pPr>
            <a:r>
              <a:rPr lang="en-US" sz="2000" dirty="0" smtClean="0"/>
              <a:t>Goiter has two types : </a:t>
            </a:r>
          </a:p>
          <a:p>
            <a:pPr>
              <a:buNone/>
            </a:pPr>
            <a:r>
              <a:rPr lang="en-US" sz="2000" dirty="0" smtClean="0"/>
              <a:t>a- Simple benign “nontoxic” </a:t>
            </a:r>
            <a:br>
              <a:rPr lang="en-US" sz="2000" dirty="0" smtClean="0"/>
            </a:br>
            <a:r>
              <a:rPr lang="en-US" sz="2000" dirty="0" smtClean="0"/>
              <a:t>T3,T4 levels are low </a:t>
            </a:r>
          </a:p>
          <a:p>
            <a:pPr>
              <a:buNone/>
            </a:pPr>
            <a:r>
              <a:rPr lang="en-US" sz="2000" dirty="0" smtClean="0"/>
              <a:t>Is formed as a diffuse or as a nodular goiter</a:t>
            </a:r>
          </a:p>
          <a:p>
            <a:pPr>
              <a:buNone/>
            </a:pPr>
            <a:r>
              <a:rPr lang="en-US" sz="2000" dirty="0" smtClean="0"/>
              <a:t>b- Malignant “Toxic”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T3,T4 levels are high</a:t>
            </a:r>
            <a:br>
              <a:rPr lang="en-US" sz="2000" dirty="0" smtClean="0"/>
            </a:br>
            <a:r>
              <a:rPr lang="en-US" sz="2000" dirty="0" smtClean="0"/>
              <a:t>overproduction of TH causes this type.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6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r>
              <a:rPr lang="en-US" dirty="0" smtClean="0"/>
              <a:t>Thyroid Gland</a:t>
            </a:r>
            <a:endParaRPr lang="en-US" dirty="0"/>
          </a:p>
        </p:txBody>
      </p:sp>
      <p:pic>
        <p:nvPicPr>
          <p:cNvPr id="4099" name="Picture 3" descr="C:\Users\WIN8\Desktop\Game-of-Thrones-Stark-House-Crest-Wooden-Pla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61722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WIN8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6468"/>
            <a:ext cx="9144000" cy="6161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histology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1" name="Picture 3" descr="C:\Users\WIN8\Desktop\Thyroidfolic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464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of </a:t>
            </a:r>
            <a:r>
              <a:rPr lang="en-US" dirty="0"/>
              <a:t>T</a:t>
            </a:r>
            <a:r>
              <a:rPr lang="en-US" dirty="0" smtClean="0"/>
              <a:t>hyroid gland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343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*TRH </a:t>
            </a:r>
            <a:r>
              <a:rPr lang="en-US" sz="1800" dirty="0" smtClean="0">
                <a:sym typeface="Wingdings" pitchFamily="2" charset="2"/>
              </a:rPr>
              <a:t> tri-peptide hormone</a:t>
            </a:r>
            <a:r>
              <a:rPr lang="ar-JO" sz="1800" dirty="0" smtClean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  </a:t>
            </a:r>
          </a:p>
          <a:p>
            <a:pPr>
              <a:buNone/>
            </a:pPr>
            <a:r>
              <a:rPr lang="en-US" sz="1800" dirty="0" smtClean="0">
                <a:sym typeface="Wingdings" pitchFamily="2" charset="2"/>
              </a:rPr>
              <a:t>*TSH  Thyroid stimulating hormone</a:t>
            </a:r>
          </a:p>
          <a:p>
            <a:pPr>
              <a:buNone/>
            </a:pPr>
            <a:r>
              <a:rPr lang="en-US" sz="1800" dirty="0" smtClean="0">
                <a:sym typeface="Wingdings" pitchFamily="2" charset="2"/>
              </a:rPr>
              <a:t>*thyroid hormones : T4 &amp; T3</a:t>
            </a:r>
          </a:p>
          <a:p>
            <a:pPr>
              <a:buNone/>
            </a:pPr>
            <a:endParaRPr lang="en-US" sz="1800" dirty="0">
              <a:sym typeface="Wingdings" pitchFamily="2" charset="2"/>
            </a:endParaRPr>
          </a:p>
          <a:p>
            <a:pPr>
              <a:buNone/>
            </a:pPr>
            <a:r>
              <a:rPr lang="en-US" sz="1800" dirty="0" smtClean="0">
                <a:sym typeface="Wingdings" pitchFamily="2" charset="2"/>
              </a:rPr>
              <a:t>*TSH is inhibited by Dopamine &amp; somatostatin </a:t>
            </a:r>
            <a:endParaRPr lang="en-US" sz="1800" dirty="0">
              <a:sym typeface="Wingdings" pitchFamily="2" charset="2"/>
            </a:endParaRPr>
          </a:p>
          <a:p>
            <a:pPr>
              <a:buNone/>
            </a:pPr>
            <a:r>
              <a:rPr lang="en-US" sz="1800" dirty="0" smtClean="0">
                <a:sym typeface="Wingdings" pitchFamily="2" charset="2"/>
              </a:rPr>
              <a:t>*Somatostatin inhibits cortisol &amp; growth hormone </a:t>
            </a:r>
          </a:p>
          <a:p>
            <a:pPr>
              <a:buNone/>
            </a:pPr>
            <a:endParaRPr lang="en-US" sz="1800" dirty="0">
              <a:sym typeface="Wingdings" pitchFamily="2" charset="2"/>
            </a:endParaRPr>
          </a:p>
          <a:p>
            <a:pPr>
              <a:buNone/>
            </a:pPr>
            <a:r>
              <a:rPr lang="en-US" sz="1800" dirty="0" smtClean="0">
                <a:sym typeface="Wingdings" pitchFamily="2" charset="2"/>
              </a:rPr>
              <a:t>TSH composed of two subunits </a:t>
            </a:r>
          </a:p>
          <a:p>
            <a:pPr>
              <a:buNone/>
            </a:pPr>
            <a:endParaRPr lang="en-US" sz="1800" dirty="0">
              <a:sym typeface="Wingdings" pitchFamily="2" charset="2"/>
            </a:endParaRPr>
          </a:p>
          <a:p>
            <a:pPr>
              <a:buNone/>
            </a:pPr>
            <a:r>
              <a:rPr lang="en-US" sz="1800" dirty="0" smtClean="0">
                <a:sym typeface="Wingdings" pitchFamily="2" charset="2"/>
              </a:rPr>
              <a:t>TSH mechanism of action : “2</a:t>
            </a:r>
            <a:r>
              <a:rPr lang="en-US" sz="1800" baseline="30000" dirty="0" smtClean="0">
                <a:sym typeface="Wingdings" pitchFamily="2" charset="2"/>
              </a:rPr>
              <a:t>nd</a:t>
            </a:r>
            <a:r>
              <a:rPr lang="en-US" sz="1800" dirty="0" smtClean="0">
                <a:sym typeface="Wingdings" pitchFamily="2" charset="2"/>
              </a:rPr>
              <a:t> messengers”</a:t>
            </a:r>
          </a:p>
          <a:p>
            <a:pPr>
              <a:buNone/>
            </a:pPr>
            <a:r>
              <a:rPr lang="en-US" sz="1800" dirty="0" smtClean="0">
                <a:sym typeface="Wingdings" pitchFamily="2" charset="2"/>
              </a:rPr>
              <a:t>A- cAMP  synthesis &amp; secretion Hormones</a:t>
            </a:r>
          </a:p>
          <a:p>
            <a:pPr>
              <a:buNone/>
            </a:pPr>
            <a:r>
              <a:rPr lang="en-US" sz="1800" dirty="0" smtClean="0">
                <a:sym typeface="Wingdings" pitchFamily="2" charset="2"/>
              </a:rPr>
              <a:t>B- Phospholipase C  “DAG &amp; IP3”  metabolism of thyroid cells</a:t>
            </a:r>
          </a:p>
          <a:p>
            <a:pPr>
              <a:buNone/>
            </a:pPr>
            <a:r>
              <a:rPr lang="en-US" sz="1800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6" name="Picture 4" descr="C:\Users\WIN8\Desktop\thyroid_hormones_di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1295400"/>
            <a:ext cx="4103687" cy="5562600"/>
          </a:xfrm>
          <a:prstGeom prst="rect">
            <a:avLst/>
          </a:prstGeom>
          <a:noFill/>
        </p:spPr>
      </p:pic>
      <p:pic>
        <p:nvPicPr>
          <p:cNvPr id="3077" name="Picture 5" descr="C:\Users\WIN8\Desktop\6a0120a85dcdae970b012877705e22970c-p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962400"/>
            <a:ext cx="304800" cy="314876"/>
          </a:xfrm>
          <a:prstGeom prst="rect">
            <a:avLst/>
          </a:prstGeom>
          <a:noFill/>
        </p:spPr>
      </p:pic>
      <p:pic>
        <p:nvPicPr>
          <p:cNvPr id="3078" name="Picture 6" descr="C:\Users\WIN8\Desktop\downloa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419600"/>
            <a:ext cx="285750" cy="5334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V="1">
            <a:off x="3048000" y="4267200"/>
            <a:ext cx="762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8000" y="4419600"/>
            <a:ext cx="762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Embryology: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43000" y="3200400"/>
            <a:ext cx="70104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1- 12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week of gestation  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2- production of thyroid hormones.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3- maternal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 fetus  “cannot pass”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gland is unique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7" name="Picture 2" descr="C:\Users\WIN8\Desktop\Face_Down_Defense_Posi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6477000" cy="4343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dirty="0" smtClean="0"/>
              <a:t>1- incorporates </a:t>
            </a:r>
            <a:r>
              <a:rPr lang="en-US" b="1" dirty="0" smtClean="0"/>
              <a:t>inorganic substance “IODINE” </a:t>
            </a:r>
            <a:r>
              <a:rPr lang="en-US" dirty="0" smtClean="0"/>
              <a:t>with </a:t>
            </a:r>
            <a:r>
              <a:rPr lang="en-US" b="1" dirty="0" smtClean="0"/>
              <a:t>organic substance        “</a:t>
            </a:r>
            <a:r>
              <a:rPr lang="en-US" b="1" dirty="0" err="1" smtClean="0"/>
              <a:t>a.a</a:t>
            </a:r>
            <a:r>
              <a:rPr lang="en-US" b="1" dirty="0" smtClean="0"/>
              <a:t> TYROSINE” </a:t>
            </a:r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2- it synthesize hormones and </a:t>
            </a:r>
            <a:r>
              <a:rPr lang="en-US" b="1" dirty="0" smtClean="0"/>
              <a:t>store</a:t>
            </a:r>
            <a:r>
              <a:rPr lang="en-US" dirty="0" smtClean="0"/>
              <a:t> them </a:t>
            </a:r>
            <a:r>
              <a:rPr lang="en-US" b="1" dirty="0" smtClean="0"/>
              <a:t>sufficiently</a:t>
            </a:r>
            <a:r>
              <a:rPr lang="en-US" dirty="0" smtClean="0"/>
              <a:t> for more than </a:t>
            </a:r>
            <a:r>
              <a:rPr lang="en-US" b="1" dirty="0" smtClean="0"/>
              <a:t>1 month </a:t>
            </a:r>
            <a:endParaRPr lang="en-US" b="1" dirty="0"/>
          </a:p>
        </p:txBody>
      </p:sp>
      <p:pic>
        <p:nvPicPr>
          <p:cNvPr id="9" name="Picture 2" descr="C:\Users\WIN8\Desktop\createcar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145260"/>
            <a:ext cx="4648200" cy="5712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i="1" dirty="0" smtClean="0"/>
              <a:t>“iodination + coupling”  </a:t>
            </a:r>
            <a:r>
              <a:rPr lang="en-US" sz="2200" b="1" dirty="0" smtClean="0">
                <a:sym typeface="Wingdings" pitchFamily="2" charset="2"/>
              </a:rPr>
              <a:t></a:t>
            </a:r>
            <a:r>
              <a:rPr lang="en-US" dirty="0" smtClean="0"/>
              <a:t>Thyroid Hormones</a:t>
            </a:r>
            <a:endParaRPr lang="en-US" sz="2200" i="1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105400" y="1143000"/>
          <a:ext cx="4038600" cy="198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4800600" cy="5257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ym typeface="Wingdings" pitchFamily="2" charset="2"/>
              </a:rPr>
              <a:t>1) 2 DIT  T4 </a:t>
            </a:r>
            <a:r>
              <a:rPr lang="en-US" sz="1600" b="1" i="1" dirty="0" smtClean="0">
                <a:sym typeface="Wingdings" pitchFamily="2" charset="2"/>
              </a:rPr>
              <a:t>“pro-hormone”</a:t>
            </a:r>
            <a:endParaRPr lang="en-US" b="1" i="1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/>
              <a:t>2) MIT + DIT </a:t>
            </a:r>
            <a:r>
              <a:rPr lang="en-US" dirty="0" smtClean="0">
                <a:sym typeface="Wingdings" pitchFamily="2" charset="2"/>
              </a:rPr>
              <a:t> T3 </a:t>
            </a:r>
            <a:r>
              <a:rPr lang="en-US" sz="1600" b="1" i="1" dirty="0" smtClean="0">
                <a:sym typeface="Wingdings" pitchFamily="2" charset="2"/>
              </a:rPr>
              <a:t>“most active”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3) Metabolism of T4  inactive form  rT3</a:t>
            </a:r>
          </a:p>
          <a:p>
            <a:pPr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T4 produces :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a- inactive rT3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b- Tetrac (tetraiodoacetic acid)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c- active T3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d- DIT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34200" y="1905000"/>
            <a:ext cx="1905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Peroxidase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069981"/>
            <a:ext cx="4495800" cy="378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Oval 18"/>
          <p:cNvSpPr/>
          <p:nvPr/>
        </p:nvSpPr>
        <p:spPr>
          <a:xfrm>
            <a:off x="7239000" y="4495800"/>
            <a:ext cx="4572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48600" y="4495800"/>
            <a:ext cx="4572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48600" y="4724400"/>
            <a:ext cx="4572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610600" y="4724400"/>
            <a:ext cx="533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610600" y="4495800"/>
            <a:ext cx="533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C:\Users\WIN8\Desktop\slid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3399" y="0"/>
            <a:ext cx="10439399" cy="72691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477000" y="6019800"/>
            <a:ext cx="194305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pinocytosis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700</Words>
  <Application>Microsoft Office PowerPoint</Application>
  <PresentationFormat>On-screen Show (4:3)</PresentationFormat>
  <Paragraphs>142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Thyroid Gland</vt:lpstr>
      <vt:lpstr>Anatomy review</vt:lpstr>
      <vt:lpstr>histology review</vt:lpstr>
      <vt:lpstr>Physiology of Thyroid gland </vt:lpstr>
      <vt:lpstr>Embryology:  </vt:lpstr>
      <vt:lpstr>Thyroid gland is unique </vt:lpstr>
      <vt:lpstr>“iodination + coupling”  Thyroid Hormones</vt:lpstr>
      <vt:lpstr>Slide 9</vt:lpstr>
      <vt:lpstr>TH binding proteins</vt:lpstr>
      <vt:lpstr>TH Intracellular actions </vt:lpstr>
      <vt:lpstr>Factors Affecting TH secretion</vt:lpstr>
      <vt:lpstr>Clinical application</vt:lpstr>
      <vt:lpstr>Slide 14</vt:lpstr>
      <vt:lpstr>Hypothyroidism</vt:lpstr>
      <vt:lpstr>Hyperthyroidism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Gland</dc:title>
  <dc:creator>WIN8</dc:creator>
  <cp:lastModifiedBy>WIN8</cp:lastModifiedBy>
  <cp:revision>9</cp:revision>
  <dcterms:created xsi:type="dcterms:W3CDTF">2016-07-15T06:49:17Z</dcterms:created>
  <dcterms:modified xsi:type="dcterms:W3CDTF">2016-07-18T20:49:04Z</dcterms:modified>
</cp:coreProperties>
</file>